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2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notesSlides/notesSlide3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notesSlides/notesSlide3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8" r:id="rId1"/>
  </p:sldMasterIdLst>
  <p:notesMasterIdLst>
    <p:notesMasterId r:id="rId93"/>
  </p:notesMasterIdLst>
  <p:sldIdLst>
    <p:sldId id="256" r:id="rId2"/>
    <p:sldId id="257" r:id="rId3"/>
    <p:sldId id="259" r:id="rId4"/>
    <p:sldId id="463" r:id="rId5"/>
    <p:sldId id="464" r:id="rId6"/>
    <p:sldId id="465" r:id="rId7"/>
    <p:sldId id="473" r:id="rId8"/>
    <p:sldId id="312" r:id="rId9"/>
    <p:sldId id="472" r:id="rId10"/>
    <p:sldId id="341" r:id="rId11"/>
    <p:sldId id="342" r:id="rId12"/>
    <p:sldId id="344" r:id="rId13"/>
    <p:sldId id="313" r:id="rId14"/>
    <p:sldId id="270" r:id="rId15"/>
    <p:sldId id="314" r:id="rId16"/>
    <p:sldId id="329" r:id="rId17"/>
    <p:sldId id="327" r:id="rId18"/>
    <p:sldId id="277" r:id="rId19"/>
    <p:sldId id="298" r:id="rId20"/>
    <p:sldId id="315" r:id="rId21"/>
    <p:sldId id="269" r:id="rId22"/>
    <p:sldId id="284" r:id="rId23"/>
    <p:sldId id="264" r:id="rId24"/>
    <p:sldId id="469" r:id="rId25"/>
    <p:sldId id="470" r:id="rId26"/>
    <p:sldId id="271" r:id="rId27"/>
    <p:sldId id="300" r:id="rId28"/>
    <p:sldId id="266" r:id="rId29"/>
    <p:sldId id="459" r:id="rId30"/>
    <p:sldId id="460" r:id="rId31"/>
    <p:sldId id="462" r:id="rId32"/>
    <p:sldId id="301" r:id="rId33"/>
    <p:sldId id="272" r:id="rId34"/>
    <p:sldId id="276" r:id="rId35"/>
    <p:sldId id="267" r:id="rId36"/>
    <p:sldId id="274" r:id="rId37"/>
    <p:sldId id="273" r:id="rId38"/>
    <p:sldId id="275" r:id="rId39"/>
    <p:sldId id="302" r:id="rId40"/>
    <p:sldId id="303" r:id="rId41"/>
    <p:sldId id="280" r:id="rId42"/>
    <p:sldId id="478" r:id="rId43"/>
    <p:sldId id="304" r:id="rId44"/>
    <p:sldId id="305" r:id="rId45"/>
    <p:sldId id="476" r:id="rId46"/>
    <p:sldId id="306" r:id="rId47"/>
    <p:sldId id="308" r:id="rId48"/>
    <p:sldId id="325" r:id="rId49"/>
    <p:sldId id="307" r:id="rId50"/>
    <p:sldId id="288" r:id="rId51"/>
    <p:sldId id="471" r:id="rId52"/>
    <p:sldId id="309" r:id="rId53"/>
    <p:sldId id="483" r:id="rId54"/>
    <p:sldId id="310" r:id="rId55"/>
    <p:sldId id="318" r:id="rId56"/>
    <p:sldId id="326" r:id="rId57"/>
    <p:sldId id="311" r:id="rId58"/>
    <p:sldId id="485" r:id="rId59"/>
    <p:sldId id="461" r:id="rId60"/>
    <p:sldId id="499" r:id="rId61"/>
    <p:sldId id="486" r:id="rId62"/>
    <p:sldId id="487" r:id="rId63"/>
    <p:sldId id="494" r:id="rId64"/>
    <p:sldId id="496" r:id="rId65"/>
    <p:sldId id="497" r:id="rId66"/>
    <p:sldId id="498" r:id="rId67"/>
    <p:sldId id="507" r:id="rId68"/>
    <p:sldId id="365" r:id="rId69"/>
    <p:sldId id="363" r:id="rId70"/>
    <p:sldId id="317" r:id="rId71"/>
    <p:sldId id="502" r:id="rId72"/>
    <p:sldId id="503" r:id="rId73"/>
    <p:sldId id="504" r:id="rId74"/>
    <p:sldId id="505" r:id="rId75"/>
    <p:sldId id="506" r:id="rId76"/>
    <p:sldId id="404" r:id="rId77"/>
    <p:sldId id="402" r:id="rId78"/>
    <p:sldId id="405" r:id="rId79"/>
    <p:sldId id="406" r:id="rId80"/>
    <p:sldId id="407" r:id="rId81"/>
    <p:sldId id="409" r:id="rId82"/>
    <p:sldId id="410" r:id="rId83"/>
    <p:sldId id="428" r:id="rId84"/>
    <p:sldId id="466" r:id="rId85"/>
    <p:sldId id="467" r:id="rId86"/>
    <p:sldId id="468" r:id="rId87"/>
    <p:sldId id="475" r:id="rId88"/>
    <p:sldId id="509" r:id="rId89"/>
    <p:sldId id="297" r:id="rId90"/>
    <p:sldId id="508" r:id="rId91"/>
    <p:sldId id="340"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70AD47"/>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533"/>
    <p:restoredTop sz="72708" autoAdjust="0"/>
  </p:normalViewPr>
  <p:slideViewPr>
    <p:cSldViewPr snapToGrid="0">
      <p:cViewPr varScale="1">
        <p:scale>
          <a:sx n="89" d="100"/>
          <a:sy n="89" d="100"/>
        </p:scale>
        <p:origin x="768" y="168"/>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diagrams/_rels/data11.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1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14.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15.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17.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70.png"/><Relationship Id="rId7" Type="http://schemas.openxmlformats.org/officeDocument/2006/relationships/image" Target="../media/image57.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61.svg"/><Relationship Id="rId4" Type="http://schemas.openxmlformats.org/officeDocument/2006/relationships/image" Target="../media/image71.svg"/><Relationship Id="rId9" Type="http://schemas.openxmlformats.org/officeDocument/2006/relationships/image" Target="../media/image60.png"/></Relationships>
</file>

<file path=ppt/diagrams/_rels/data1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1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20.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4.png"/><Relationship Id="rId7" Type="http://schemas.openxmlformats.org/officeDocument/2006/relationships/image" Target="../media/image60.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5.svg"/></Relationships>
</file>

<file path=ppt/diagrams/_rels/data21.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2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23.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71.svg"/><Relationship Id="rId1" Type="http://schemas.openxmlformats.org/officeDocument/2006/relationships/image" Target="../media/image70.png"/><Relationship Id="rId4" Type="http://schemas.openxmlformats.org/officeDocument/2006/relationships/image" Target="../media/image55.svg"/></Relationships>
</file>

<file path=ppt/diagrams/_rels/data26.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71.svg"/></Relationships>
</file>

<file path=ppt/diagrams/_rels/data2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2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ata30.xml.rels><?xml version="1.0" encoding="UTF-8" standalone="yes"?>
<Relationships xmlns="http://schemas.openxmlformats.org/package/2006/relationships"><Relationship Id="rId2" Type="http://schemas.openxmlformats.org/officeDocument/2006/relationships/image" Target="../media/image61.svg"/><Relationship Id="rId1" Type="http://schemas.openxmlformats.org/officeDocument/2006/relationships/image" Target="../media/image60.png"/></Relationships>
</file>

<file path=ppt/diagrams/_rels/data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ata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11.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1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15.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17.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70.png"/><Relationship Id="rId7" Type="http://schemas.openxmlformats.org/officeDocument/2006/relationships/image" Target="../media/image57.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61.svg"/><Relationship Id="rId4" Type="http://schemas.openxmlformats.org/officeDocument/2006/relationships/image" Target="../media/image71.svg"/><Relationship Id="rId9" Type="http://schemas.openxmlformats.org/officeDocument/2006/relationships/image" Target="../media/image60.png"/></Relationships>
</file>

<file path=ppt/diagrams/_rels/drawing1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1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20.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4.png"/><Relationship Id="rId7" Type="http://schemas.openxmlformats.org/officeDocument/2006/relationships/image" Target="../media/image60.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5.svg"/></Relationships>
</file>

<file path=ppt/diagrams/_rels/drawing21.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2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23.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71.svg"/><Relationship Id="rId1" Type="http://schemas.openxmlformats.org/officeDocument/2006/relationships/image" Target="../media/image70.png"/><Relationship Id="rId4" Type="http://schemas.openxmlformats.org/officeDocument/2006/relationships/image" Target="../media/image55.svg"/></Relationships>
</file>

<file path=ppt/diagrams/_rels/drawing26.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71.svg"/></Relationships>
</file>

<file path=ppt/diagrams/_rels/drawing2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2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_rels/drawing30.xml.rels><?xml version="1.0" encoding="UTF-8" standalone="yes"?>
<Relationships xmlns="http://schemas.openxmlformats.org/package/2006/relationships"><Relationship Id="rId2" Type="http://schemas.openxmlformats.org/officeDocument/2006/relationships/image" Target="../media/image61.svg"/><Relationship Id="rId1" Type="http://schemas.openxmlformats.org/officeDocument/2006/relationships/image" Target="../media/image60.png"/></Relationships>
</file>

<file path=ppt/diagrams/_rels/drawing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71.svg"/><Relationship Id="rId11" Type="http://schemas.openxmlformats.org/officeDocument/2006/relationships/image" Target="../media/image60.png"/><Relationship Id="rId5" Type="http://schemas.openxmlformats.org/officeDocument/2006/relationships/image" Target="../media/image70.png"/><Relationship Id="rId10" Type="http://schemas.openxmlformats.org/officeDocument/2006/relationships/image" Target="../media/image58.svg"/><Relationship Id="rId4" Type="http://schemas.openxmlformats.org/officeDocument/2006/relationships/image" Target="../media/image53.svg"/><Relationship Id="rId9" Type="http://schemas.openxmlformats.org/officeDocument/2006/relationships/image" Target="../media/image57.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03918-0094-49BD-9509-4A7595D2E00F}"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CBA650D-3E32-4A42-A42F-523974284928}">
      <dgm:prSet/>
      <dgm:spPr/>
      <dgm:t>
        <a:bodyPr/>
        <a:lstStyle/>
        <a:p>
          <a:r>
            <a:rPr lang="fr-FR" b="0" i="0"/>
            <a:t>Se familiariser avec la structure et les techniques d'entrevue visant à évaluer l’état mental.</a:t>
          </a:r>
          <a:endParaRPr lang="en-US"/>
        </a:p>
      </dgm:t>
    </dgm:pt>
    <dgm:pt modelId="{3CF4BA23-45B1-445A-BE91-4EC8101323DE}" type="parTrans" cxnId="{8FD516CD-EEBA-4EFE-8651-F437E113F56E}">
      <dgm:prSet/>
      <dgm:spPr/>
      <dgm:t>
        <a:bodyPr/>
        <a:lstStyle/>
        <a:p>
          <a:endParaRPr lang="en-US"/>
        </a:p>
      </dgm:t>
    </dgm:pt>
    <dgm:pt modelId="{5F328E88-8A7D-45F8-B599-B7E8A65BC0BA}" type="sibTrans" cxnId="{8FD516CD-EEBA-4EFE-8651-F437E113F56E}">
      <dgm:prSet/>
      <dgm:spPr/>
      <dgm:t>
        <a:bodyPr/>
        <a:lstStyle/>
        <a:p>
          <a:endParaRPr lang="en-US"/>
        </a:p>
      </dgm:t>
    </dgm:pt>
    <dgm:pt modelId="{B3ACC21F-0301-4287-AF7C-169285594E11}">
      <dgm:prSet/>
      <dgm:spPr/>
      <dgm:t>
        <a:bodyPr/>
        <a:lstStyle/>
        <a:p>
          <a:r>
            <a:rPr lang="fr-FR" b="0" i="0"/>
            <a:t>Utiliser des aspects de l’examen mental afin d’évaluer des éléments de l’efficacité, de l’innocuité de la thérapie médicamenteuse et de l’adhésion au traitement.</a:t>
          </a:r>
          <a:endParaRPr lang="en-US"/>
        </a:p>
      </dgm:t>
    </dgm:pt>
    <dgm:pt modelId="{0689C9E7-3E36-412B-B730-596B75A387A1}" type="parTrans" cxnId="{4E11CFBD-8C94-45BA-A99C-DACE98E4626B}">
      <dgm:prSet/>
      <dgm:spPr/>
      <dgm:t>
        <a:bodyPr/>
        <a:lstStyle/>
        <a:p>
          <a:endParaRPr lang="en-US"/>
        </a:p>
      </dgm:t>
    </dgm:pt>
    <dgm:pt modelId="{3E08A8ED-2018-40EE-973F-A768C1C4CA22}" type="sibTrans" cxnId="{4E11CFBD-8C94-45BA-A99C-DACE98E4626B}">
      <dgm:prSet/>
      <dgm:spPr/>
      <dgm:t>
        <a:bodyPr/>
        <a:lstStyle/>
        <a:p>
          <a:endParaRPr lang="en-US"/>
        </a:p>
      </dgm:t>
    </dgm:pt>
    <dgm:pt modelId="{798F3677-4420-415E-A0B4-CE06D7FD130B}">
      <dgm:prSet/>
      <dgm:spPr/>
      <dgm:t>
        <a:bodyPr/>
        <a:lstStyle/>
        <a:p>
          <a:r>
            <a:rPr lang="fr-FR"/>
            <a:t>utiliser des échelles validées pour le suivi de la thérapie médicamenteuse en psychiatrie</a:t>
          </a:r>
          <a:endParaRPr lang="en-US"/>
        </a:p>
      </dgm:t>
    </dgm:pt>
    <dgm:pt modelId="{6C3C2DB2-96EB-4FEB-96B4-FEEE06B8EDF7}" type="parTrans" cxnId="{3BC987FE-9D84-4349-BAAD-6FF21A24D444}">
      <dgm:prSet/>
      <dgm:spPr/>
      <dgm:t>
        <a:bodyPr/>
        <a:lstStyle/>
        <a:p>
          <a:endParaRPr lang="en-US"/>
        </a:p>
      </dgm:t>
    </dgm:pt>
    <dgm:pt modelId="{75CB7296-D849-4799-BEAD-733EF9A627CD}" type="sibTrans" cxnId="{3BC987FE-9D84-4349-BAAD-6FF21A24D444}">
      <dgm:prSet/>
      <dgm:spPr/>
      <dgm:t>
        <a:bodyPr/>
        <a:lstStyle/>
        <a:p>
          <a:endParaRPr lang="en-US"/>
        </a:p>
      </dgm:t>
    </dgm:pt>
    <dgm:pt modelId="{7DEC2A39-0FA3-4A92-9C70-2E730F7F1BCB}">
      <dgm:prSet/>
      <dgm:spPr/>
      <dgm:t>
        <a:bodyPr/>
        <a:lstStyle/>
        <a:p>
          <a:r>
            <a:rPr lang="fr-FR" b="0" i="0"/>
            <a:t>Connaitre la terminologie appropriée pour rédiger un examen mental sommaire.</a:t>
          </a:r>
          <a:endParaRPr lang="en-US"/>
        </a:p>
      </dgm:t>
    </dgm:pt>
    <dgm:pt modelId="{C64F6AF9-F451-4521-AD05-FE1886208D3B}" type="parTrans" cxnId="{47483EF3-148B-4F53-BD00-3A4A0D8226C8}">
      <dgm:prSet/>
      <dgm:spPr/>
      <dgm:t>
        <a:bodyPr/>
        <a:lstStyle/>
        <a:p>
          <a:endParaRPr lang="en-US"/>
        </a:p>
      </dgm:t>
    </dgm:pt>
    <dgm:pt modelId="{272679A8-7ACF-4D02-B2A6-F718D88712E4}" type="sibTrans" cxnId="{47483EF3-148B-4F53-BD00-3A4A0D8226C8}">
      <dgm:prSet/>
      <dgm:spPr/>
      <dgm:t>
        <a:bodyPr/>
        <a:lstStyle/>
        <a:p>
          <a:endParaRPr lang="en-US"/>
        </a:p>
      </dgm:t>
    </dgm:pt>
    <dgm:pt modelId="{47DB7FDE-F9B0-9B41-AD8D-FEF08B2EE467}" type="pres">
      <dgm:prSet presAssocID="{0DD03918-0094-49BD-9509-4A7595D2E00F}" presName="outerComposite" presStyleCnt="0">
        <dgm:presLayoutVars>
          <dgm:chMax val="5"/>
          <dgm:dir/>
          <dgm:resizeHandles val="exact"/>
        </dgm:presLayoutVars>
      </dgm:prSet>
      <dgm:spPr/>
    </dgm:pt>
    <dgm:pt modelId="{B8A6F4A9-EDE1-6C46-96ED-C77053DB7300}" type="pres">
      <dgm:prSet presAssocID="{0DD03918-0094-49BD-9509-4A7595D2E00F}" presName="dummyMaxCanvas" presStyleCnt="0">
        <dgm:presLayoutVars/>
      </dgm:prSet>
      <dgm:spPr/>
    </dgm:pt>
    <dgm:pt modelId="{8B4A82FF-3331-D746-A092-E323AC52B1E8}" type="pres">
      <dgm:prSet presAssocID="{0DD03918-0094-49BD-9509-4A7595D2E00F}" presName="FourNodes_1" presStyleLbl="node1" presStyleIdx="0" presStyleCnt="4">
        <dgm:presLayoutVars>
          <dgm:bulletEnabled val="1"/>
        </dgm:presLayoutVars>
      </dgm:prSet>
      <dgm:spPr/>
    </dgm:pt>
    <dgm:pt modelId="{CE15716E-7B76-2445-9AE2-276CFC2531C9}" type="pres">
      <dgm:prSet presAssocID="{0DD03918-0094-49BD-9509-4A7595D2E00F}" presName="FourNodes_2" presStyleLbl="node1" presStyleIdx="1" presStyleCnt="4">
        <dgm:presLayoutVars>
          <dgm:bulletEnabled val="1"/>
        </dgm:presLayoutVars>
      </dgm:prSet>
      <dgm:spPr/>
    </dgm:pt>
    <dgm:pt modelId="{4817EADE-77A2-344B-8AD6-2F7E77E3D893}" type="pres">
      <dgm:prSet presAssocID="{0DD03918-0094-49BD-9509-4A7595D2E00F}" presName="FourNodes_3" presStyleLbl="node1" presStyleIdx="2" presStyleCnt="4">
        <dgm:presLayoutVars>
          <dgm:bulletEnabled val="1"/>
        </dgm:presLayoutVars>
      </dgm:prSet>
      <dgm:spPr/>
    </dgm:pt>
    <dgm:pt modelId="{E2B0F344-1DF4-A347-9BF0-FBBB6279D78E}" type="pres">
      <dgm:prSet presAssocID="{0DD03918-0094-49BD-9509-4A7595D2E00F}" presName="FourNodes_4" presStyleLbl="node1" presStyleIdx="3" presStyleCnt="4">
        <dgm:presLayoutVars>
          <dgm:bulletEnabled val="1"/>
        </dgm:presLayoutVars>
      </dgm:prSet>
      <dgm:spPr/>
    </dgm:pt>
    <dgm:pt modelId="{10BB7F75-00FA-4647-B3F6-417D1267B722}" type="pres">
      <dgm:prSet presAssocID="{0DD03918-0094-49BD-9509-4A7595D2E00F}" presName="FourConn_1-2" presStyleLbl="fgAccFollowNode1" presStyleIdx="0" presStyleCnt="3">
        <dgm:presLayoutVars>
          <dgm:bulletEnabled val="1"/>
        </dgm:presLayoutVars>
      </dgm:prSet>
      <dgm:spPr/>
    </dgm:pt>
    <dgm:pt modelId="{A68E4682-D219-1A45-A52A-4200B74E5DDC}" type="pres">
      <dgm:prSet presAssocID="{0DD03918-0094-49BD-9509-4A7595D2E00F}" presName="FourConn_2-3" presStyleLbl="fgAccFollowNode1" presStyleIdx="1" presStyleCnt="3">
        <dgm:presLayoutVars>
          <dgm:bulletEnabled val="1"/>
        </dgm:presLayoutVars>
      </dgm:prSet>
      <dgm:spPr/>
    </dgm:pt>
    <dgm:pt modelId="{AD7F7D56-3039-B545-8D11-41662A45D4D8}" type="pres">
      <dgm:prSet presAssocID="{0DD03918-0094-49BD-9509-4A7595D2E00F}" presName="FourConn_3-4" presStyleLbl="fgAccFollowNode1" presStyleIdx="2" presStyleCnt="3">
        <dgm:presLayoutVars>
          <dgm:bulletEnabled val="1"/>
        </dgm:presLayoutVars>
      </dgm:prSet>
      <dgm:spPr/>
    </dgm:pt>
    <dgm:pt modelId="{87142748-3E58-D544-B17F-D51BE13892F0}" type="pres">
      <dgm:prSet presAssocID="{0DD03918-0094-49BD-9509-4A7595D2E00F}" presName="FourNodes_1_text" presStyleLbl="node1" presStyleIdx="3" presStyleCnt="4">
        <dgm:presLayoutVars>
          <dgm:bulletEnabled val="1"/>
        </dgm:presLayoutVars>
      </dgm:prSet>
      <dgm:spPr/>
    </dgm:pt>
    <dgm:pt modelId="{811B8679-5B29-D544-9C89-D29684ED3AEB}" type="pres">
      <dgm:prSet presAssocID="{0DD03918-0094-49BD-9509-4A7595D2E00F}" presName="FourNodes_2_text" presStyleLbl="node1" presStyleIdx="3" presStyleCnt="4">
        <dgm:presLayoutVars>
          <dgm:bulletEnabled val="1"/>
        </dgm:presLayoutVars>
      </dgm:prSet>
      <dgm:spPr/>
    </dgm:pt>
    <dgm:pt modelId="{DB20E44F-BBA4-7249-A2C9-964218912474}" type="pres">
      <dgm:prSet presAssocID="{0DD03918-0094-49BD-9509-4A7595D2E00F}" presName="FourNodes_3_text" presStyleLbl="node1" presStyleIdx="3" presStyleCnt="4">
        <dgm:presLayoutVars>
          <dgm:bulletEnabled val="1"/>
        </dgm:presLayoutVars>
      </dgm:prSet>
      <dgm:spPr/>
    </dgm:pt>
    <dgm:pt modelId="{3376AB86-45AC-EE49-98A6-F713E67CE9E7}" type="pres">
      <dgm:prSet presAssocID="{0DD03918-0094-49BD-9509-4A7595D2E00F}" presName="FourNodes_4_text" presStyleLbl="node1" presStyleIdx="3" presStyleCnt="4">
        <dgm:presLayoutVars>
          <dgm:bulletEnabled val="1"/>
        </dgm:presLayoutVars>
      </dgm:prSet>
      <dgm:spPr/>
    </dgm:pt>
  </dgm:ptLst>
  <dgm:cxnLst>
    <dgm:cxn modelId="{C94BBD17-75AD-AD41-B46A-73DE7ADEE600}" type="presOf" srcId="{75CB7296-D849-4799-BEAD-733EF9A627CD}" destId="{AD7F7D56-3039-B545-8D11-41662A45D4D8}" srcOrd="0" destOrd="0" presId="urn:microsoft.com/office/officeart/2005/8/layout/vProcess5"/>
    <dgm:cxn modelId="{17C9D42A-4035-C846-B2CF-4A5F82A85C51}" type="presOf" srcId="{7DEC2A39-0FA3-4A92-9C70-2E730F7F1BCB}" destId="{3376AB86-45AC-EE49-98A6-F713E67CE9E7}" srcOrd="1" destOrd="0" presId="urn:microsoft.com/office/officeart/2005/8/layout/vProcess5"/>
    <dgm:cxn modelId="{D7D4AB4F-D8B8-C643-819E-BCAC5CCD6CBA}" type="presOf" srcId="{FCBA650D-3E32-4A42-A42F-523974284928}" destId="{8B4A82FF-3331-D746-A092-E323AC52B1E8}" srcOrd="0" destOrd="0" presId="urn:microsoft.com/office/officeart/2005/8/layout/vProcess5"/>
    <dgm:cxn modelId="{858ACD54-3C26-7045-94F7-0343A36CEFCF}" type="presOf" srcId="{B3ACC21F-0301-4287-AF7C-169285594E11}" destId="{811B8679-5B29-D544-9C89-D29684ED3AEB}" srcOrd="1" destOrd="0" presId="urn:microsoft.com/office/officeart/2005/8/layout/vProcess5"/>
    <dgm:cxn modelId="{EF765663-C034-3E46-9C46-A211A3C0AA81}" type="presOf" srcId="{798F3677-4420-415E-A0B4-CE06D7FD130B}" destId="{DB20E44F-BBA4-7249-A2C9-964218912474}" srcOrd="1" destOrd="0" presId="urn:microsoft.com/office/officeart/2005/8/layout/vProcess5"/>
    <dgm:cxn modelId="{5EDEF668-9853-AE40-B129-C23E164C07D1}" type="presOf" srcId="{5F328E88-8A7D-45F8-B599-B7E8A65BC0BA}" destId="{10BB7F75-00FA-4647-B3F6-417D1267B722}" srcOrd="0" destOrd="0" presId="urn:microsoft.com/office/officeart/2005/8/layout/vProcess5"/>
    <dgm:cxn modelId="{CCEFD669-CF41-6B4D-A87F-43CA8FC5E5BD}" type="presOf" srcId="{7DEC2A39-0FA3-4A92-9C70-2E730F7F1BCB}" destId="{E2B0F344-1DF4-A347-9BF0-FBBB6279D78E}" srcOrd="0" destOrd="0" presId="urn:microsoft.com/office/officeart/2005/8/layout/vProcess5"/>
    <dgm:cxn modelId="{1D3AB279-C6C5-424A-9781-905085A77A9F}" type="presOf" srcId="{FCBA650D-3E32-4A42-A42F-523974284928}" destId="{87142748-3E58-D544-B17F-D51BE13892F0}" srcOrd="1" destOrd="0" presId="urn:microsoft.com/office/officeart/2005/8/layout/vProcess5"/>
    <dgm:cxn modelId="{6DA54288-DA79-EA46-ACA3-85C60D21D371}" type="presOf" srcId="{B3ACC21F-0301-4287-AF7C-169285594E11}" destId="{CE15716E-7B76-2445-9AE2-276CFC2531C9}" srcOrd="0" destOrd="0" presId="urn:microsoft.com/office/officeart/2005/8/layout/vProcess5"/>
    <dgm:cxn modelId="{EADC9F8A-2C59-5A43-99C0-F64D8B04A383}" type="presOf" srcId="{0DD03918-0094-49BD-9509-4A7595D2E00F}" destId="{47DB7FDE-F9B0-9B41-AD8D-FEF08B2EE467}" srcOrd="0" destOrd="0" presId="urn:microsoft.com/office/officeart/2005/8/layout/vProcess5"/>
    <dgm:cxn modelId="{4E11CFBD-8C94-45BA-A99C-DACE98E4626B}" srcId="{0DD03918-0094-49BD-9509-4A7595D2E00F}" destId="{B3ACC21F-0301-4287-AF7C-169285594E11}" srcOrd="1" destOrd="0" parTransId="{0689C9E7-3E36-412B-B730-596B75A387A1}" sibTransId="{3E08A8ED-2018-40EE-973F-A768C1C4CA22}"/>
    <dgm:cxn modelId="{8FD516CD-EEBA-4EFE-8651-F437E113F56E}" srcId="{0DD03918-0094-49BD-9509-4A7595D2E00F}" destId="{FCBA650D-3E32-4A42-A42F-523974284928}" srcOrd="0" destOrd="0" parTransId="{3CF4BA23-45B1-445A-BE91-4EC8101323DE}" sibTransId="{5F328E88-8A7D-45F8-B599-B7E8A65BC0BA}"/>
    <dgm:cxn modelId="{AAB496D7-E0D7-094B-A50F-B17F2045F3B4}" type="presOf" srcId="{798F3677-4420-415E-A0B4-CE06D7FD130B}" destId="{4817EADE-77A2-344B-8AD6-2F7E77E3D893}" srcOrd="0" destOrd="0" presId="urn:microsoft.com/office/officeart/2005/8/layout/vProcess5"/>
    <dgm:cxn modelId="{47483EF3-148B-4F53-BD00-3A4A0D8226C8}" srcId="{0DD03918-0094-49BD-9509-4A7595D2E00F}" destId="{7DEC2A39-0FA3-4A92-9C70-2E730F7F1BCB}" srcOrd="3" destOrd="0" parTransId="{C64F6AF9-F451-4521-AD05-FE1886208D3B}" sibTransId="{272679A8-7ACF-4D02-B2A6-F718D88712E4}"/>
    <dgm:cxn modelId="{6B0BD0F4-0125-AE4E-A037-6765D7B83E71}" type="presOf" srcId="{3E08A8ED-2018-40EE-973F-A768C1C4CA22}" destId="{A68E4682-D219-1A45-A52A-4200B74E5DDC}" srcOrd="0" destOrd="0" presId="urn:microsoft.com/office/officeart/2005/8/layout/vProcess5"/>
    <dgm:cxn modelId="{3BC987FE-9D84-4349-BAAD-6FF21A24D444}" srcId="{0DD03918-0094-49BD-9509-4A7595D2E00F}" destId="{798F3677-4420-415E-A0B4-CE06D7FD130B}" srcOrd="2" destOrd="0" parTransId="{6C3C2DB2-96EB-4FEB-96B4-FEEE06B8EDF7}" sibTransId="{75CB7296-D849-4799-BEAD-733EF9A627CD}"/>
    <dgm:cxn modelId="{DD5A89EB-10A2-154B-826D-68467E8E9014}" type="presParOf" srcId="{47DB7FDE-F9B0-9B41-AD8D-FEF08B2EE467}" destId="{B8A6F4A9-EDE1-6C46-96ED-C77053DB7300}" srcOrd="0" destOrd="0" presId="urn:microsoft.com/office/officeart/2005/8/layout/vProcess5"/>
    <dgm:cxn modelId="{867B667A-549D-2045-866D-495F09CEEB84}" type="presParOf" srcId="{47DB7FDE-F9B0-9B41-AD8D-FEF08B2EE467}" destId="{8B4A82FF-3331-D746-A092-E323AC52B1E8}" srcOrd="1" destOrd="0" presId="urn:microsoft.com/office/officeart/2005/8/layout/vProcess5"/>
    <dgm:cxn modelId="{CA214521-1513-CD46-8B44-FEE2CF8F71AC}" type="presParOf" srcId="{47DB7FDE-F9B0-9B41-AD8D-FEF08B2EE467}" destId="{CE15716E-7B76-2445-9AE2-276CFC2531C9}" srcOrd="2" destOrd="0" presId="urn:microsoft.com/office/officeart/2005/8/layout/vProcess5"/>
    <dgm:cxn modelId="{CB93BAA4-D809-B745-957E-3C14F10268FB}" type="presParOf" srcId="{47DB7FDE-F9B0-9B41-AD8D-FEF08B2EE467}" destId="{4817EADE-77A2-344B-8AD6-2F7E77E3D893}" srcOrd="3" destOrd="0" presId="urn:microsoft.com/office/officeart/2005/8/layout/vProcess5"/>
    <dgm:cxn modelId="{6C65C459-91DC-244C-A7C7-F81892844876}" type="presParOf" srcId="{47DB7FDE-F9B0-9B41-AD8D-FEF08B2EE467}" destId="{E2B0F344-1DF4-A347-9BF0-FBBB6279D78E}" srcOrd="4" destOrd="0" presId="urn:microsoft.com/office/officeart/2005/8/layout/vProcess5"/>
    <dgm:cxn modelId="{BDFF77A6-99BF-FC4D-89FF-CC7ED1E5D241}" type="presParOf" srcId="{47DB7FDE-F9B0-9B41-AD8D-FEF08B2EE467}" destId="{10BB7F75-00FA-4647-B3F6-417D1267B722}" srcOrd="5" destOrd="0" presId="urn:microsoft.com/office/officeart/2005/8/layout/vProcess5"/>
    <dgm:cxn modelId="{E524896B-2C85-3C40-A1C8-697B6DF48BF6}" type="presParOf" srcId="{47DB7FDE-F9B0-9B41-AD8D-FEF08B2EE467}" destId="{A68E4682-D219-1A45-A52A-4200B74E5DDC}" srcOrd="6" destOrd="0" presId="urn:microsoft.com/office/officeart/2005/8/layout/vProcess5"/>
    <dgm:cxn modelId="{336904B4-F276-2543-A98F-5B3521882EF1}" type="presParOf" srcId="{47DB7FDE-F9B0-9B41-AD8D-FEF08B2EE467}" destId="{AD7F7D56-3039-B545-8D11-41662A45D4D8}" srcOrd="7" destOrd="0" presId="urn:microsoft.com/office/officeart/2005/8/layout/vProcess5"/>
    <dgm:cxn modelId="{C2D8122C-A5B8-C645-A92B-469F89E01617}" type="presParOf" srcId="{47DB7FDE-F9B0-9B41-AD8D-FEF08B2EE467}" destId="{87142748-3E58-D544-B17F-D51BE13892F0}" srcOrd="8" destOrd="0" presId="urn:microsoft.com/office/officeart/2005/8/layout/vProcess5"/>
    <dgm:cxn modelId="{6CA79236-287A-4549-A729-3BA0EEC47274}" type="presParOf" srcId="{47DB7FDE-F9B0-9B41-AD8D-FEF08B2EE467}" destId="{811B8679-5B29-D544-9C89-D29684ED3AEB}" srcOrd="9" destOrd="0" presId="urn:microsoft.com/office/officeart/2005/8/layout/vProcess5"/>
    <dgm:cxn modelId="{7893BC09-A874-1A44-91A3-79C75FE6CEAE}" type="presParOf" srcId="{47DB7FDE-F9B0-9B41-AD8D-FEF08B2EE467}" destId="{DB20E44F-BBA4-7249-A2C9-964218912474}" srcOrd="10" destOrd="0" presId="urn:microsoft.com/office/officeart/2005/8/layout/vProcess5"/>
    <dgm:cxn modelId="{3EB56F49-881E-E34C-8F7B-BD52824E1E43}" type="presParOf" srcId="{47DB7FDE-F9B0-9B41-AD8D-FEF08B2EE467}" destId="{3376AB86-45AC-EE49-98A6-F713E67CE9E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185546-AA76-4DF0-BC1E-BC519E697A4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AFD0AE9-0ABC-47E7-9BD6-5C4D5CB56321}">
      <dgm:prSet/>
      <dgm:spPr/>
      <dgm:t>
        <a:bodyPr/>
        <a:lstStyle/>
        <a:p>
          <a:r>
            <a:rPr lang="fr-CA"/>
            <a:t>Age apparent: fait plus jeune, plus vieux que son âge </a:t>
          </a:r>
          <a:endParaRPr lang="en-US"/>
        </a:p>
      </dgm:t>
    </dgm:pt>
    <dgm:pt modelId="{6CFAE28F-0BF6-42D3-970D-7B9A49162643}" type="parTrans" cxnId="{F738C525-226E-469F-BEC7-8CB6BEC3A8BF}">
      <dgm:prSet/>
      <dgm:spPr/>
      <dgm:t>
        <a:bodyPr/>
        <a:lstStyle/>
        <a:p>
          <a:endParaRPr lang="en-US"/>
        </a:p>
      </dgm:t>
    </dgm:pt>
    <dgm:pt modelId="{D0B8CBED-96C6-4C4A-BCFD-317CD2254D7A}" type="sibTrans" cxnId="{F738C525-226E-469F-BEC7-8CB6BEC3A8BF}">
      <dgm:prSet/>
      <dgm:spPr/>
      <dgm:t>
        <a:bodyPr/>
        <a:lstStyle/>
        <a:p>
          <a:endParaRPr lang="en-US"/>
        </a:p>
      </dgm:t>
    </dgm:pt>
    <dgm:pt modelId="{63E039B2-C245-4BC8-B470-569790428E11}">
      <dgm:prSet/>
      <dgm:spPr/>
      <dgm:t>
        <a:bodyPr/>
        <a:lstStyle/>
        <a:p>
          <a:r>
            <a:rPr lang="fr-CA"/>
            <a:t>Morphologie: Amaigri, émacié, cachectique, androgyne, obésité.</a:t>
          </a:r>
          <a:endParaRPr lang="en-US"/>
        </a:p>
      </dgm:t>
    </dgm:pt>
    <dgm:pt modelId="{E21DDDD6-6829-4976-8F5F-88CFB1332BD1}" type="parTrans" cxnId="{B9EC54BA-5776-4939-AB32-4D1278FEE960}">
      <dgm:prSet/>
      <dgm:spPr/>
      <dgm:t>
        <a:bodyPr/>
        <a:lstStyle/>
        <a:p>
          <a:endParaRPr lang="en-US"/>
        </a:p>
      </dgm:t>
    </dgm:pt>
    <dgm:pt modelId="{6170FA1C-7EDB-4BFC-94C1-6004891AD93D}" type="sibTrans" cxnId="{B9EC54BA-5776-4939-AB32-4D1278FEE960}">
      <dgm:prSet/>
      <dgm:spPr/>
      <dgm:t>
        <a:bodyPr/>
        <a:lstStyle/>
        <a:p>
          <a:endParaRPr lang="en-US"/>
        </a:p>
      </dgm:t>
    </dgm:pt>
    <dgm:pt modelId="{370CAB17-D4E2-482E-B675-73CB3446CC11}">
      <dgm:prSet/>
      <dgm:spPr/>
      <dgm:t>
        <a:bodyPr/>
        <a:lstStyle/>
        <a:p>
          <a:r>
            <a:rPr lang="fr-CA" dirty="0"/>
            <a:t>Tenue vestimentaire: vêtements sales, propres, décontractés. Tenue soignée, négligée, flamboyante, reflet d’un groupe d’appartenance?, appropriée pour la saison?</a:t>
          </a:r>
          <a:endParaRPr lang="en-US" dirty="0"/>
        </a:p>
      </dgm:t>
    </dgm:pt>
    <dgm:pt modelId="{9AF14165-DF40-4AA0-BA12-C741D6BCAFF5}" type="parTrans" cxnId="{E853DE04-FEB5-451B-9E3D-ACF07900D503}">
      <dgm:prSet/>
      <dgm:spPr/>
      <dgm:t>
        <a:bodyPr/>
        <a:lstStyle/>
        <a:p>
          <a:endParaRPr lang="en-US"/>
        </a:p>
      </dgm:t>
    </dgm:pt>
    <dgm:pt modelId="{B53A08EA-7A5A-4CA9-804E-DD9820136E22}" type="sibTrans" cxnId="{E853DE04-FEB5-451B-9E3D-ACF07900D503}">
      <dgm:prSet/>
      <dgm:spPr/>
      <dgm:t>
        <a:bodyPr/>
        <a:lstStyle/>
        <a:p>
          <a:endParaRPr lang="en-US"/>
        </a:p>
      </dgm:t>
    </dgm:pt>
    <dgm:pt modelId="{B74DBF67-73BE-4AC5-888A-776B0FD763F2}">
      <dgm:prSet/>
      <dgm:spPr/>
      <dgm:t>
        <a:bodyPr/>
        <a:lstStyle/>
        <a:p>
          <a:r>
            <a:rPr lang="fr-CA" dirty="0"/>
            <a:t>Hygiène: soignée, négligée, malodorante</a:t>
          </a:r>
          <a:endParaRPr lang="en-US" dirty="0"/>
        </a:p>
      </dgm:t>
    </dgm:pt>
    <dgm:pt modelId="{F0325731-9693-4158-AD72-F3B6AEA9BDCB}" type="parTrans" cxnId="{B29B65FF-8CC5-4783-84CE-9C8C37E68849}">
      <dgm:prSet/>
      <dgm:spPr/>
      <dgm:t>
        <a:bodyPr/>
        <a:lstStyle/>
        <a:p>
          <a:endParaRPr lang="en-US"/>
        </a:p>
      </dgm:t>
    </dgm:pt>
    <dgm:pt modelId="{E96B4F0B-1FBE-4CDF-900A-C1C1CE73F340}" type="sibTrans" cxnId="{B29B65FF-8CC5-4783-84CE-9C8C37E68849}">
      <dgm:prSet/>
      <dgm:spPr/>
      <dgm:t>
        <a:bodyPr/>
        <a:lstStyle/>
        <a:p>
          <a:endParaRPr lang="en-US"/>
        </a:p>
      </dgm:t>
    </dgm:pt>
    <dgm:pt modelId="{3AE57F0E-8869-4D74-A790-BE714F6F65D5}">
      <dgm:prSet/>
      <dgm:spPr/>
      <dgm:t>
        <a:bodyPr/>
        <a:lstStyle/>
        <a:p>
          <a:r>
            <a:rPr lang="fr-CA" dirty="0"/>
            <a:t>Signes distinctifs: tatouages, cicatrices, maquillage, coiffure, bijoux </a:t>
          </a:r>
          <a:endParaRPr lang="en-US" dirty="0"/>
        </a:p>
      </dgm:t>
    </dgm:pt>
    <dgm:pt modelId="{D4391E68-4C6F-42B8-9D95-FEB209BA25CC}" type="parTrans" cxnId="{646FEA45-EFE0-4620-B5C5-3C096EEF6BCA}">
      <dgm:prSet/>
      <dgm:spPr/>
      <dgm:t>
        <a:bodyPr/>
        <a:lstStyle/>
        <a:p>
          <a:endParaRPr lang="en-US"/>
        </a:p>
      </dgm:t>
    </dgm:pt>
    <dgm:pt modelId="{765A021D-379C-4DF9-B134-FF42A7AD8B67}" type="sibTrans" cxnId="{646FEA45-EFE0-4620-B5C5-3C096EEF6BCA}">
      <dgm:prSet/>
      <dgm:spPr/>
      <dgm:t>
        <a:bodyPr/>
        <a:lstStyle/>
        <a:p>
          <a:endParaRPr lang="en-US"/>
        </a:p>
      </dgm:t>
    </dgm:pt>
    <dgm:pt modelId="{AF066A50-52F8-4A4B-A44C-E16F8BC1D70D}">
      <dgm:prSet/>
      <dgm:spPr/>
      <dgm:t>
        <a:bodyPr/>
        <a:lstStyle/>
        <a:p>
          <a:r>
            <a:rPr lang="fr-CA"/>
            <a:t>Odeur: haleine éthylique, cannabis?, etc. </a:t>
          </a:r>
          <a:endParaRPr lang="en-US"/>
        </a:p>
      </dgm:t>
    </dgm:pt>
    <dgm:pt modelId="{65F99089-7BBF-4D06-9C6C-416C1B9DA6E1}" type="parTrans" cxnId="{91570301-C96F-4F1D-B93B-45157CA72E47}">
      <dgm:prSet/>
      <dgm:spPr/>
      <dgm:t>
        <a:bodyPr/>
        <a:lstStyle/>
        <a:p>
          <a:endParaRPr lang="en-US"/>
        </a:p>
      </dgm:t>
    </dgm:pt>
    <dgm:pt modelId="{4509CCE0-31F5-4B7E-976D-AFE82DF030A0}" type="sibTrans" cxnId="{91570301-C96F-4F1D-B93B-45157CA72E47}">
      <dgm:prSet/>
      <dgm:spPr/>
      <dgm:t>
        <a:bodyPr/>
        <a:lstStyle/>
        <a:p>
          <a:endParaRPr lang="en-US"/>
        </a:p>
      </dgm:t>
    </dgm:pt>
    <dgm:pt modelId="{A4268281-A89B-41AD-95C7-39C7F3A7D547}">
      <dgm:prSet/>
      <dgm:spPr/>
      <dgm:t>
        <a:bodyPr/>
        <a:lstStyle/>
        <a:p>
          <a:r>
            <a:rPr lang="fr-CA" dirty="0"/>
            <a:t>Signes physiques: mydriase, myosis, diaphorèse, </a:t>
          </a:r>
          <a:r>
            <a:rPr lang="fr-CA" dirty="0" err="1"/>
            <a:t>flushing</a:t>
          </a:r>
          <a:r>
            <a:rPr lang="fr-CA" dirty="0"/>
            <a:t>, plaies, etc. </a:t>
          </a:r>
          <a:endParaRPr lang="en-US" dirty="0"/>
        </a:p>
      </dgm:t>
    </dgm:pt>
    <dgm:pt modelId="{3B48EC09-3952-4F95-A909-2E377262ED79}" type="parTrans" cxnId="{3177876F-BB2C-4003-A52F-323C3A6F9AC5}">
      <dgm:prSet/>
      <dgm:spPr/>
      <dgm:t>
        <a:bodyPr/>
        <a:lstStyle/>
        <a:p>
          <a:endParaRPr lang="en-US"/>
        </a:p>
      </dgm:t>
    </dgm:pt>
    <dgm:pt modelId="{BEBC1F0F-4F06-4D9B-85C0-EF392D10116A}" type="sibTrans" cxnId="{3177876F-BB2C-4003-A52F-323C3A6F9AC5}">
      <dgm:prSet/>
      <dgm:spPr/>
      <dgm:t>
        <a:bodyPr/>
        <a:lstStyle/>
        <a:p>
          <a:endParaRPr lang="en-US"/>
        </a:p>
      </dgm:t>
    </dgm:pt>
    <dgm:pt modelId="{5DAF0038-2FC5-4FD9-B5F0-F9EE20E0FB21}">
      <dgm:prSet/>
      <dgm:spPr/>
      <dgm:t>
        <a:bodyPr/>
        <a:lstStyle/>
        <a:p>
          <a:r>
            <a:rPr lang="fr-CA"/>
            <a:t>Particularités: faciès suggérant un syndrome chromosomique, signes dysmorphiques, amputation.  </a:t>
          </a:r>
          <a:endParaRPr lang="en-US"/>
        </a:p>
      </dgm:t>
    </dgm:pt>
    <dgm:pt modelId="{E2C5DB44-EF38-4D60-9BFA-13E454ACB54A}" type="parTrans" cxnId="{7986DC7D-E2D9-481A-9DD9-CA45B5BF369B}">
      <dgm:prSet/>
      <dgm:spPr/>
      <dgm:t>
        <a:bodyPr/>
        <a:lstStyle/>
        <a:p>
          <a:endParaRPr lang="en-US"/>
        </a:p>
      </dgm:t>
    </dgm:pt>
    <dgm:pt modelId="{5C6B0754-22FF-41DE-A6FC-1183F8231AEA}" type="sibTrans" cxnId="{7986DC7D-E2D9-481A-9DD9-CA45B5BF369B}">
      <dgm:prSet/>
      <dgm:spPr/>
      <dgm:t>
        <a:bodyPr/>
        <a:lstStyle/>
        <a:p>
          <a:endParaRPr lang="en-US"/>
        </a:p>
      </dgm:t>
    </dgm:pt>
    <dgm:pt modelId="{08145B5A-F4B4-8F4B-BA74-83022EEB0858}" type="pres">
      <dgm:prSet presAssocID="{40185546-AA76-4DF0-BC1E-BC519E697A47}" presName="vert0" presStyleCnt="0">
        <dgm:presLayoutVars>
          <dgm:dir/>
          <dgm:animOne val="branch"/>
          <dgm:animLvl val="lvl"/>
        </dgm:presLayoutVars>
      </dgm:prSet>
      <dgm:spPr/>
    </dgm:pt>
    <dgm:pt modelId="{B752A619-F1B2-7548-88D6-5C0AF116A596}" type="pres">
      <dgm:prSet presAssocID="{AAFD0AE9-0ABC-47E7-9BD6-5C4D5CB56321}" presName="thickLine" presStyleLbl="alignNode1" presStyleIdx="0" presStyleCnt="8"/>
      <dgm:spPr/>
    </dgm:pt>
    <dgm:pt modelId="{0B5272C3-6B7B-9944-87E5-9157575F3614}" type="pres">
      <dgm:prSet presAssocID="{AAFD0AE9-0ABC-47E7-9BD6-5C4D5CB56321}" presName="horz1" presStyleCnt="0"/>
      <dgm:spPr/>
    </dgm:pt>
    <dgm:pt modelId="{D40DC052-DDE4-A944-A72B-5104C49A0722}" type="pres">
      <dgm:prSet presAssocID="{AAFD0AE9-0ABC-47E7-9BD6-5C4D5CB56321}" presName="tx1" presStyleLbl="revTx" presStyleIdx="0" presStyleCnt="8"/>
      <dgm:spPr/>
    </dgm:pt>
    <dgm:pt modelId="{149D18BE-F68A-C748-ACCC-D90D7AF26211}" type="pres">
      <dgm:prSet presAssocID="{AAFD0AE9-0ABC-47E7-9BD6-5C4D5CB56321}" presName="vert1" presStyleCnt="0"/>
      <dgm:spPr/>
    </dgm:pt>
    <dgm:pt modelId="{12E943E1-41BA-D14C-8E65-6700320A90F7}" type="pres">
      <dgm:prSet presAssocID="{63E039B2-C245-4BC8-B470-569790428E11}" presName="thickLine" presStyleLbl="alignNode1" presStyleIdx="1" presStyleCnt="8"/>
      <dgm:spPr/>
    </dgm:pt>
    <dgm:pt modelId="{2D053B89-0922-1D49-B403-BCD52BA50D19}" type="pres">
      <dgm:prSet presAssocID="{63E039B2-C245-4BC8-B470-569790428E11}" presName="horz1" presStyleCnt="0"/>
      <dgm:spPr/>
    </dgm:pt>
    <dgm:pt modelId="{04E40488-453B-CC4E-B2F8-55FA79118D14}" type="pres">
      <dgm:prSet presAssocID="{63E039B2-C245-4BC8-B470-569790428E11}" presName="tx1" presStyleLbl="revTx" presStyleIdx="1" presStyleCnt="8"/>
      <dgm:spPr/>
    </dgm:pt>
    <dgm:pt modelId="{4A09FDE3-D8B5-7B4E-B10A-493490E741BB}" type="pres">
      <dgm:prSet presAssocID="{63E039B2-C245-4BC8-B470-569790428E11}" presName="vert1" presStyleCnt="0"/>
      <dgm:spPr/>
    </dgm:pt>
    <dgm:pt modelId="{9B679015-C3A8-F145-A1F4-4196CF088890}" type="pres">
      <dgm:prSet presAssocID="{370CAB17-D4E2-482E-B675-73CB3446CC11}" presName="thickLine" presStyleLbl="alignNode1" presStyleIdx="2" presStyleCnt="8"/>
      <dgm:spPr/>
    </dgm:pt>
    <dgm:pt modelId="{CE817FC3-D72D-EF47-B128-549C06704750}" type="pres">
      <dgm:prSet presAssocID="{370CAB17-D4E2-482E-B675-73CB3446CC11}" presName="horz1" presStyleCnt="0"/>
      <dgm:spPr/>
    </dgm:pt>
    <dgm:pt modelId="{C3B13085-CCBF-584E-B3AD-9F675B62FFDC}" type="pres">
      <dgm:prSet presAssocID="{370CAB17-D4E2-482E-B675-73CB3446CC11}" presName="tx1" presStyleLbl="revTx" presStyleIdx="2" presStyleCnt="8"/>
      <dgm:spPr/>
    </dgm:pt>
    <dgm:pt modelId="{C900246D-C513-8048-8F65-A9EC265EFF26}" type="pres">
      <dgm:prSet presAssocID="{370CAB17-D4E2-482E-B675-73CB3446CC11}" presName="vert1" presStyleCnt="0"/>
      <dgm:spPr/>
    </dgm:pt>
    <dgm:pt modelId="{B3F8EDBC-382F-1743-8599-951B255AC971}" type="pres">
      <dgm:prSet presAssocID="{B74DBF67-73BE-4AC5-888A-776B0FD763F2}" presName="thickLine" presStyleLbl="alignNode1" presStyleIdx="3" presStyleCnt="8"/>
      <dgm:spPr/>
    </dgm:pt>
    <dgm:pt modelId="{A772918B-6CE7-914D-83D8-7797EAA20945}" type="pres">
      <dgm:prSet presAssocID="{B74DBF67-73BE-4AC5-888A-776B0FD763F2}" presName="horz1" presStyleCnt="0"/>
      <dgm:spPr/>
    </dgm:pt>
    <dgm:pt modelId="{B20E5D8E-EC91-CA46-91F7-928D721A3ED0}" type="pres">
      <dgm:prSet presAssocID="{B74DBF67-73BE-4AC5-888A-776B0FD763F2}" presName="tx1" presStyleLbl="revTx" presStyleIdx="3" presStyleCnt="8"/>
      <dgm:spPr/>
    </dgm:pt>
    <dgm:pt modelId="{AF3FF1ED-9981-6E40-AC3E-F7BD8BF7416D}" type="pres">
      <dgm:prSet presAssocID="{B74DBF67-73BE-4AC5-888A-776B0FD763F2}" presName="vert1" presStyleCnt="0"/>
      <dgm:spPr/>
    </dgm:pt>
    <dgm:pt modelId="{D443281D-EE9D-CC43-B477-20E0BB78F297}" type="pres">
      <dgm:prSet presAssocID="{3AE57F0E-8869-4D74-A790-BE714F6F65D5}" presName="thickLine" presStyleLbl="alignNode1" presStyleIdx="4" presStyleCnt="8"/>
      <dgm:spPr/>
    </dgm:pt>
    <dgm:pt modelId="{FA327BA0-B75F-8549-9028-BD6E856928E6}" type="pres">
      <dgm:prSet presAssocID="{3AE57F0E-8869-4D74-A790-BE714F6F65D5}" presName="horz1" presStyleCnt="0"/>
      <dgm:spPr/>
    </dgm:pt>
    <dgm:pt modelId="{341212D1-7257-1D4E-B1B1-056A1EB796F1}" type="pres">
      <dgm:prSet presAssocID="{3AE57F0E-8869-4D74-A790-BE714F6F65D5}" presName="tx1" presStyleLbl="revTx" presStyleIdx="4" presStyleCnt="8"/>
      <dgm:spPr/>
    </dgm:pt>
    <dgm:pt modelId="{AB5DE566-4EA7-1848-86D7-7EFEB1BC9F0C}" type="pres">
      <dgm:prSet presAssocID="{3AE57F0E-8869-4D74-A790-BE714F6F65D5}" presName="vert1" presStyleCnt="0"/>
      <dgm:spPr/>
    </dgm:pt>
    <dgm:pt modelId="{B8CFDEAB-FE6E-F448-86DF-49D83D079FA6}" type="pres">
      <dgm:prSet presAssocID="{AF066A50-52F8-4A4B-A44C-E16F8BC1D70D}" presName="thickLine" presStyleLbl="alignNode1" presStyleIdx="5" presStyleCnt="8"/>
      <dgm:spPr/>
    </dgm:pt>
    <dgm:pt modelId="{6F18829F-11E4-C34A-A529-55603413848E}" type="pres">
      <dgm:prSet presAssocID="{AF066A50-52F8-4A4B-A44C-E16F8BC1D70D}" presName="horz1" presStyleCnt="0"/>
      <dgm:spPr/>
    </dgm:pt>
    <dgm:pt modelId="{186C39F0-C769-E246-8F7F-CE84D4DCD357}" type="pres">
      <dgm:prSet presAssocID="{AF066A50-52F8-4A4B-A44C-E16F8BC1D70D}" presName="tx1" presStyleLbl="revTx" presStyleIdx="5" presStyleCnt="8"/>
      <dgm:spPr/>
    </dgm:pt>
    <dgm:pt modelId="{B5A9BD1A-2BF3-AB4F-A0CD-25FE0C5863DB}" type="pres">
      <dgm:prSet presAssocID="{AF066A50-52F8-4A4B-A44C-E16F8BC1D70D}" presName="vert1" presStyleCnt="0"/>
      <dgm:spPr/>
    </dgm:pt>
    <dgm:pt modelId="{FC1D5DBD-8A71-114D-992E-2B432CE967BF}" type="pres">
      <dgm:prSet presAssocID="{A4268281-A89B-41AD-95C7-39C7F3A7D547}" presName="thickLine" presStyleLbl="alignNode1" presStyleIdx="6" presStyleCnt="8"/>
      <dgm:spPr/>
    </dgm:pt>
    <dgm:pt modelId="{6C1CC0EA-1787-F94A-8DED-AE0ABDCE785D}" type="pres">
      <dgm:prSet presAssocID="{A4268281-A89B-41AD-95C7-39C7F3A7D547}" presName="horz1" presStyleCnt="0"/>
      <dgm:spPr/>
    </dgm:pt>
    <dgm:pt modelId="{C1B17F2F-0C37-4F47-A317-697E890F675C}" type="pres">
      <dgm:prSet presAssocID="{A4268281-A89B-41AD-95C7-39C7F3A7D547}" presName="tx1" presStyleLbl="revTx" presStyleIdx="6" presStyleCnt="8"/>
      <dgm:spPr/>
    </dgm:pt>
    <dgm:pt modelId="{4DF1EFC1-C875-FB4F-A99A-1CBCCB746326}" type="pres">
      <dgm:prSet presAssocID="{A4268281-A89B-41AD-95C7-39C7F3A7D547}" presName="vert1" presStyleCnt="0"/>
      <dgm:spPr/>
    </dgm:pt>
    <dgm:pt modelId="{E1E3357D-CF4B-4346-B85E-59EE3F09C72C}" type="pres">
      <dgm:prSet presAssocID="{5DAF0038-2FC5-4FD9-B5F0-F9EE20E0FB21}" presName="thickLine" presStyleLbl="alignNode1" presStyleIdx="7" presStyleCnt="8"/>
      <dgm:spPr/>
    </dgm:pt>
    <dgm:pt modelId="{7D10B3C5-829C-534D-A6F3-B6A2286D5CCF}" type="pres">
      <dgm:prSet presAssocID="{5DAF0038-2FC5-4FD9-B5F0-F9EE20E0FB21}" presName="horz1" presStyleCnt="0"/>
      <dgm:spPr/>
    </dgm:pt>
    <dgm:pt modelId="{3374B84D-7A58-C54D-BF67-5B9A53158212}" type="pres">
      <dgm:prSet presAssocID="{5DAF0038-2FC5-4FD9-B5F0-F9EE20E0FB21}" presName="tx1" presStyleLbl="revTx" presStyleIdx="7" presStyleCnt="8"/>
      <dgm:spPr/>
    </dgm:pt>
    <dgm:pt modelId="{62CBFF87-DB4C-CA40-8A12-F61FD88266EB}" type="pres">
      <dgm:prSet presAssocID="{5DAF0038-2FC5-4FD9-B5F0-F9EE20E0FB21}" presName="vert1" presStyleCnt="0"/>
      <dgm:spPr/>
    </dgm:pt>
  </dgm:ptLst>
  <dgm:cxnLst>
    <dgm:cxn modelId="{91570301-C96F-4F1D-B93B-45157CA72E47}" srcId="{40185546-AA76-4DF0-BC1E-BC519E697A47}" destId="{AF066A50-52F8-4A4B-A44C-E16F8BC1D70D}" srcOrd="5" destOrd="0" parTransId="{65F99089-7BBF-4D06-9C6C-416C1B9DA6E1}" sibTransId="{4509CCE0-31F5-4B7E-976D-AFE82DF030A0}"/>
    <dgm:cxn modelId="{E853DE04-FEB5-451B-9E3D-ACF07900D503}" srcId="{40185546-AA76-4DF0-BC1E-BC519E697A47}" destId="{370CAB17-D4E2-482E-B675-73CB3446CC11}" srcOrd="2" destOrd="0" parTransId="{9AF14165-DF40-4AA0-BA12-C741D6BCAFF5}" sibTransId="{B53A08EA-7A5A-4CA9-804E-DD9820136E22}"/>
    <dgm:cxn modelId="{7B8C241D-F0EB-9C45-B1F8-C993F7C9FFC9}" type="presOf" srcId="{63E039B2-C245-4BC8-B470-569790428E11}" destId="{04E40488-453B-CC4E-B2F8-55FA79118D14}" srcOrd="0" destOrd="0" presId="urn:microsoft.com/office/officeart/2008/layout/LinedList"/>
    <dgm:cxn modelId="{F738C525-226E-469F-BEC7-8CB6BEC3A8BF}" srcId="{40185546-AA76-4DF0-BC1E-BC519E697A47}" destId="{AAFD0AE9-0ABC-47E7-9BD6-5C4D5CB56321}" srcOrd="0" destOrd="0" parTransId="{6CFAE28F-0BF6-42D3-970D-7B9A49162643}" sibTransId="{D0B8CBED-96C6-4C4A-BCFD-317CD2254D7A}"/>
    <dgm:cxn modelId="{2E8F3939-0EAB-3547-94B9-0F2B3352168E}" type="presOf" srcId="{AAFD0AE9-0ABC-47E7-9BD6-5C4D5CB56321}" destId="{D40DC052-DDE4-A944-A72B-5104C49A0722}" srcOrd="0" destOrd="0" presId="urn:microsoft.com/office/officeart/2008/layout/LinedList"/>
    <dgm:cxn modelId="{646FEA45-EFE0-4620-B5C5-3C096EEF6BCA}" srcId="{40185546-AA76-4DF0-BC1E-BC519E697A47}" destId="{3AE57F0E-8869-4D74-A790-BE714F6F65D5}" srcOrd="4" destOrd="0" parTransId="{D4391E68-4C6F-42B8-9D95-FEB209BA25CC}" sibTransId="{765A021D-379C-4DF9-B134-FF42A7AD8B67}"/>
    <dgm:cxn modelId="{31AC965C-F273-BC4C-AAEB-AEC352C564B3}" type="presOf" srcId="{3AE57F0E-8869-4D74-A790-BE714F6F65D5}" destId="{341212D1-7257-1D4E-B1B1-056A1EB796F1}" srcOrd="0" destOrd="0" presId="urn:microsoft.com/office/officeart/2008/layout/LinedList"/>
    <dgm:cxn modelId="{3177876F-BB2C-4003-A52F-323C3A6F9AC5}" srcId="{40185546-AA76-4DF0-BC1E-BC519E697A47}" destId="{A4268281-A89B-41AD-95C7-39C7F3A7D547}" srcOrd="6" destOrd="0" parTransId="{3B48EC09-3952-4F95-A909-2E377262ED79}" sibTransId="{BEBC1F0F-4F06-4D9B-85C0-EF392D10116A}"/>
    <dgm:cxn modelId="{E705A372-EE78-494D-98AA-64E1BF63C7D5}" type="presOf" srcId="{B74DBF67-73BE-4AC5-888A-776B0FD763F2}" destId="{B20E5D8E-EC91-CA46-91F7-928D721A3ED0}" srcOrd="0" destOrd="0" presId="urn:microsoft.com/office/officeart/2008/layout/LinedList"/>
    <dgm:cxn modelId="{7986DC7D-E2D9-481A-9DD9-CA45B5BF369B}" srcId="{40185546-AA76-4DF0-BC1E-BC519E697A47}" destId="{5DAF0038-2FC5-4FD9-B5F0-F9EE20E0FB21}" srcOrd="7" destOrd="0" parTransId="{E2C5DB44-EF38-4D60-9BFA-13E454ACB54A}" sibTransId="{5C6B0754-22FF-41DE-A6FC-1183F8231AEA}"/>
    <dgm:cxn modelId="{D465EF98-9C33-2640-8122-84961212F5C6}" type="presOf" srcId="{5DAF0038-2FC5-4FD9-B5F0-F9EE20E0FB21}" destId="{3374B84D-7A58-C54D-BF67-5B9A53158212}" srcOrd="0" destOrd="0" presId="urn:microsoft.com/office/officeart/2008/layout/LinedList"/>
    <dgm:cxn modelId="{B9EC54BA-5776-4939-AB32-4D1278FEE960}" srcId="{40185546-AA76-4DF0-BC1E-BC519E697A47}" destId="{63E039B2-C245-4BC8-B470-569790428E11}" srcOrd="1" destOrd="0" parTransId="{E21DDDD6-6829-4976-8F5F-88CFB1332BD1}" sibTransId="{6170FA1C-7EDB-4BFC-94C1-6004891AD93D}"/>
    <dgm:cxn modelId="{7B2681C0-CDAB-8841-88CC-E78C8B5A3986}" type="presOf" srcId="{AF066A50-52F8-4A4B-A44C-E16F8BC1D70D}" destId="{186C39F0-C769-E246-8F7F-CE84D4DCD357}" srcOrd="0" destOrd="0" presId="urn:microsoft.com/office/officeart/2008/layout/LinedList"/>
    <dgm:cxn modelId="{DDB83DD1-BECF-1F46-B33E-64F8FDE82CB3}" type="presOf" srcId="{370CAB17-D4E2-482E-B675-73CB3446CC11}" destId="{C3B13085-CCBF-584E-B3AD-9F675B62FFDC}" srcOrd="0" destOrd="0" presId="urn:microsoft.com/office/officeart/2008/layout/LinedList"/>
    <dgm:cxn modelId="{6289C9D3-9609-5342-8CC5-EF9416390D18}" type="presOf" srcId="{40185546-AA76-4DF0-BC1E-BC519E697A47}" destId="{08145B5A-F4B4-8F4B-BA74-83022EEB0858}" srcOrd="0" destOrd="0" presId="urn:microsoft.com/office/officeart/2008/layout/LinedList"/>
    <dgm:cxn modelId="{82EFBFE0-989D-3144-9771-7F995C8AD3D0}" type="presOf" srcId="{A4268281-A89B-41AD-95C7-39C7F3A7D547}" destId="{C1B17F2F-0C37-4F47-A317-697E890F675C}" srcOrd="0" destOrd="0" presId="urn:microsoft.com/office/officeart/2008/layout/LinedList"/>
    <dgm:cxn modelId="{B29B65FF-8CC5-4783-84CE-9C8C37E68849}" srcId="{40185546-AA76-4DF0-BC1E-BC519E697A47}" destId="{B74DBF67-73BE-4AC5-888A-776B0FD763F2}" srcOrd="3" destOrd="0" parTransId="{F0325731-9693-4158-AD72-F3B6AEA9BDCB}" sibTransId="{E96B4F0B-1FBE-4CDF-900A-C1C1CE73F340}"/>
    <dgm:cxn modelId="{D473DFA4-5D60-2F41-AC8C-97A765C7F581}" type="presParOf" srcId="{08145B5A-F4B4-8F4B-BA74-83022EEB0858}" destId="{B752A619-F1B2-7548-88D6-5C0AF116A596}" srcOrd="0" destOrd="0" presId="urn:microsoft.com/office/officeart/2008/layout/LinedList"/>
    <dgm:cxn modelId="{2DAE106F-0575-9448-BD25-A4CFD62A8C88}" type="presParOf" srcId="{08145B5A-F4B4-8F4B-BA74-83022EEB0858}" destId="{0B5272C3-6B7B-9944-87E5-9157575F3614}" srcOrd="1" destOrd="0" presId="urn:microsoft.com/office/officeart/2008/layout/LinedList"/>
    <dgm:cxn modelId="{E17165DD-F70B-0E4F-A7FB-7D640B102A7C}" type="presParOf" srcId="{0B5272C3-6B7B-9944-87E5-9157575F3614}" destId="{D40DC052-DDE4-A944-A72B-5104C49A0722}" srcOrd="0" destOrd="0" presId="urn:microsoft.com/office/officeart/2008/layout/LinedList"/>
    <dgm:cxn modelId="{D4001145-C26F-A548-B5FA-4BA6C06C160D}" type="presParOf" srcId="{0B5272C3-6B7B-9944-87E5-9157575F3614}" destId="{149D18BE-F68A-C748-ACCC-D90D7AF26211}" srcOrd="1" destOrd="0" presId="urn:microsoft.com/office/officeart/2008/layout/LinedList"/>
    <dgm:cxn modelId="{96322701-9619-E94C-99C6-4585CFD7828A}" type="presParOf" srcId="{08145B5A-F4B4-8F4B-BA74-83022EEB0858}" destId="{12E943E1-41BA-D14C-8E65-6700320A90F7}" srcOrd="2" destOrd="0" presId="urn:microsoft.com/office/officeart/2008/layout/LinedList"/>
    <dgm:cxn modelId="{CB7DC075-904D-7644-B61E-7B9953D754B6}" type="presParOf" srcId="{08145B5A-F4B4-8F4B-BA74-83022EEB0858}" destId="{2D053B89-0922-1D49-B403-BCD52BA50D19}" srcOrd="3" destOrd="0" presId="urn:microsoft.com/office/officeart/2008/layout/LinedList"/>
    <dgm:cxn modelId="{D19040DF-E1D8-D94C-BCC5-975ECCA91294}" type="presParOf" srcId="{2D053B89-0922-1D49-B403-BCD52BA50D19}" destId="{04E40488-453B-CC4E-B2F8-55FA79118D14}" srcOrd="0" destOrd="0" presId="urn:microsoft.com/office/officeart/2008/layout/LinedList"/>
    <dgm:cxn modelId="{D0BBBC7E-10B9-0B46-8B00-4EE4355B104B}" type="presParOf" srcId="{2D053B89-0922-1D49-B403-BCD52BA50D19}" destId="{4A09FDE3-D8B5-7B4E-B10A-493490E741BB}" srcOrd="1" destOrd="0" presId="urn:microsoft.com/office/officeart/2008/layout/LinedList"/>
    <dgm:cxn modelId="{CF9E8DBC-9DC8-BE45-B1CB-F3B1D44E2246}" type="presParOf" srcId="{08145B5A-F4B4-8F4B-BA74-83022EEB0858}" destId="{9B679015-C3A8-F145-A1F4-4196CF088890}" srcOrd="4" destOrd="0" presId="urn:microsoft.com/office/officeart/2008/layout/LinedList"/>
    <dgm:cxn modelId="{C35A2B9C-1F33-434A-885C-545A7D5AB8B7}" type="presParOf" srcId="{08145B5A-F4B4-8F4B-BA74-83022EEB0858}" destId="{CE817FC3-D72D-EF47-B128-549C06704750}" srcOrd="5" destOrd="0" presId="urn:microsoft.com/office/officeart/2008/layout/LinedList"/>
    <dgm:cxn modelId="{4DF4F9D2-B161-7544-AD65-801DC7FFBF13}" type="presParOf" srcId="{CE817FC3-D72D-EF47-B128-549C06704750}" destId="{C3B13085-CCBF-584E-B3AD-9F675B62FFDC}" srcOrd="0" destOrd="0" presId="urn:microsoft.com/office/officeart/2008/layout/LinedList"/>
    <dgm:cxn modelId="{7455879D-6623-C94B-BAE8-345D0BA0DC21}" type="presParOf" srcId="{CE817FC3-D72D-EF47-B128-549C06704750}" destId="{C900246D-C513-8048-8F65-A9EC265EFF26}" srcOrd="1" destOrd="0" presId="urn:microsoft.com/office/officeart/2008/layout/LinedList"/>
    <dgm:cxn modelId="{5BEC5F6A-F30D-6741-A2B2-AA3D1E825DAF}" type="presParOf" srcId="{08145B5A-F4B4-8F4B-BA74-83022EEB0858}" destId="{B3F8EDBC-382F-1743-8599-951B255AC971}" srcOrd="6" destOrd="0" presId="urn:microsoft.com/office/officeart/2008/layout/LinedList"/>
    <dgm:cxn modelId="{B5E7ED80-9211-524B-AC74-BFAE74D3ABF3}" type="presParOf" srcId="{08145B5A-F4B4-8F4B-BA74-83022EEB0858}" destId="{A772918B-6CE7-914D-83D8-7797EAA20945}" srcOrd="7" destOrd="0" presId="urn:microsoft.com/office/officeart/2008/layout/LinedList"/>
    <dgm:cxn modelId="{954C8E03-15C0-AA49-AC25-0F88B97D3A7D}" type="presParOf" srcId="{A772918B-6CE7-914D-83D8-7797EAA20945}" destId="{B20E5D8E-EC91-CA46-91F7-928D721A3ED0}" srcOrd="0" destOrd="0" presId="urn:microsoft.com/office/officeart/2008/layout/LinedList"/>
    <dgm:cxn modelId="{6EDCB9A5-F6B7-EC4F-AAD1-30A08A41122B}" type="presParOf" srcId="{A772918B-6CE7-914D-83D8-7797EAA20945}" destId="{AF3FF1ED-9981-6E40-AC3E-F7BD8BF7416D}" srcOrd="1" destOrd="0" presId="urn:microsoft.com/office/officeart/2008/layout/LinedList"/>
    <dgm:cxn modelId="{FE139AFA-80B9-F240-A968-B3F6CBD00F37}" type="presParOf" srcId="{08145B5A-F4B4-8F4B-BA74-83022EEB0858}" destId="{D443281D-EE9D-CC43-B477-20E0BB78F297}" srcOrd="8" destOrd="0" presId="urn:microsoft.com/office/officeart/2008/layout/LinedList"/>
    <dgm:cxn modelId="{EBD8DD07-F63D-3B46-A934-BA2F7583ECBF}" type="presParOf" srcId="{08145B5A-F4B4-8F4B-BA74-83022EEB0858}" destId="{FA327BA0-B75F-8549-9028-BD6E856928E6}" srcOrd="9" destOrd="0" presId="urn:microsoft.com/office/officeart/2008/layout/LinedList"/>
    <dgm:cxn modelId="{EAA82A25-AE85-CA40-9468-CA75410B6DE5}" type="presParOf" srcId="{FA327BA0-B75F-8549-9028-BD6E856928E6}" destId="{341212D1-7257-1D4E-B1B1-056A1EB796F1}" srcOrd="0" destOrd="0" presId="urn:microsoft.com/office/officeart/2008/layout/LinedList"/>
    <dgm:cxn modelId="{244DF38C-89F3-394B-BDC6-ED929AF2434E}" type="presParOf" srcId="{FA327BA0-B75F-8549-9028-BD6E856928E6}" destId="{AB5DE566-4EA7-1848-86D7-7EFEB1BC9F0C}" srcOrd="1" destOrd="0" presId="urn:microsoft.com/office/officeart/2008/layout/LinedList"/>
    <dgm:cxn modelId="{148440D5-D417-CE4A-BF68-265A92CC3AE9}" type="presParOf" srcId="{08145B5A-F4B4-8F4B-BA74-83022EEB0858}" destId="{B8CFDEAB-FE6E-F448-86DF-49D83D079FA6}" srcOrd="10" destOrd="0" presId="urn:microsoft.com/office/officeart/2008/layout/LinedList"/>
    <dgm:cxn modelId="{C59B7DF8-BFDF-874E-BFF3-E29BD51323A2}" type="presParOf" srcId="{08145B5A-F4B4-8F4B-BA74-83022EEB0858}" destId="{6F18829F-11E4-C34A-A529-55603413848E}" srcOrd="11" destOrd="0" presId="urn:microsoft.com/office/officeart/2008/layout/LinedList"/>
    <dgm:cxn modelId="{665EC315-F6EC-0B42-BC7E-5C69323F5DCD}" type="presParOf" srcId="{6F18829F-11E4-C34A-A529-55603413848E}" destId="{186C39F0-C769-E246-8F7F-CE84D4DCD357}" srcOrd="0" destOrd="0" presId="urn:microsoft.com/office/officeart/2008/layout/LinedList"/>
    <dgm:cxn modelId="{5DE44D8D-7727-EF4F-BA27-BC9F47A3F626}" type="presParOf" srcId="{6F18829F-11E4-C34A-A529-55603413848E}" destId="{B5A9BD1A-2BF3-AB4F-A0CD-25FE0C5863DB}" srcOrd="1" destOrd="0" presId="urn:microsoft.com/office/officeart/2008/layout/LinedList"/>
    <dgm:cxn modelId="{B9073DF7-C40B-1D4D-8F4A-CEF872998C75}" type="presParOf" srcId="{08145B5A-F4B4-8F4B-BA74-83022EEB0858}" destId="{FC1D5DBD-8A71-114D-992E-2B432CE967BF}" srcOrd="12" destOrd="0" presId="urn:microsoft.com/office/officeart/2008/layout/LinedList"/>
    <dgm:cxn modelId="{5CB26AF3-95F5-1E4B-8825-203496B44AD6}" type="presParOf" srcId="{08145B5A-F4B4-8F4B-BA74-83022EEB0858}" destId="{6C1CC0EA-1787-F94A-8DED-AE0ABDCE785D}" srcOrd="13" destOrd="0" presId="urn:microsoft.com/office/officeart/2008/layout/LinedList"/>
    <dgm:cxn modelId="{63E31B83-515B-0446-85A5-CD1BCE00CA3F}" type="presParOf" srcId="{6C1CC0EA-1787-F94A-8DED-AE0ABDCE785D}" destId="{C1B17F2F-0C37-4F47-A317-697E890F675C}" srcOrd="0" destOrd="0" presId="urn:microsoft.com/office/officeart/2008/layout/LinedList"/>
    <dgm:cxn modelId="{F0513732-5439-4646-8EFE-2F38EDCABADC}" type="presParOf" srcId="{6C1CC0EA-1787-F94A-8DED-AE0ABDCE785D}" destId="{4DF1EFC1-C875-FB4F-A99A-1CBCCB746326}" srcOrd="1" destOrd="0" presId="urn:microsoft.com/office/officeart/2008/layout/LinedList"/>
    <dgm:cxn modelId="{3A860CEB-0660-7F4E-B879-A6B5D7774A86}" type="presParOf" srcId="{08145B5A-F4B4-8F4B-BA74-83022EEB0858}" destId="{E1E3357D-CF4B-4346-B85E-59EE3F09C72C}" srcOrd="14" destOrd="0" presId="urn:microsoft.com/office/officeart/2008/layout/LinedList"/>
    <dgm:cxn modelId="{70D27927-1499-9541-A02A-87F216569812}" type="presParOf" srcId="{08145B5A-F4B4-8F4B-BA74-83022EEB0858}" destId="{7D10B3C5-829C-534D-A6F3-B6A2286D5CCF}" srcOrd="15" destOrd="0" presId="urn:microsoft.com/office/officeart/2008/layout/LinedList"/>
    <dgm:cxn modelId="{500FEBC2-8AAC-1242-B37F-4ED2CF4D4494}" type="presParOf" srcId="{7D10B3C5-829C-534D-A6F3-B6A2286D5CCF}" destId="{3374B84D-7A58-C54D-BF67-5B9A53158212}" srcOrd="0" destOrd="0" presId="urn:microsoft.com/office/officeart/2008/layout/LinedList"/>
    <dgm:cxn modelId="{5F08748E-D854-7448-8B82-B84E99C72C1C}" type="presParOf" srcId="{7D10B3C5-829C-534D-A6F3-B6A2286D5CCF}" destId="{62CBFF87-DB4C-CA40-8A12-F61FD88266E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endParaRPr lang="en-US" dirty="0"/>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endParaRPr lang="en-US" dirty="0"/>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endParaRPr lang="en-US" dirty="0"/>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dirty="0"/>
            <a:t>Jugement et autocritique</a:t>
          </a:r>
          <a:endParaRPr lang="en-US" dirty="0"/>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300270D6-C546-FF4B-AEDA-B6753074952E}">
      <dgm:prSet/>
      <dgm:spPr/>
      <dgm:t>
        <a:bodyPr/>
        <a:lstStyle/>
        <a:p>
          <a:pPr>
            <a:lnSpc>
              <a:spcPct val="100000"/>
            </a:lnSpc>
          </a:pPr>
          <a:endParaRPr lang="fr-CA" noProof="0" dirty="0"/>
        </a:p>
      </dgm:t>
    </dgm:pt>
    <dgm:pt modelId="{ACA2088F-9039-8D40-8BF9-1D1F3E92A86B}" type="parTrans" cxnId="{541EA1C1-D70E-8A4D-9355-7E341CB2FDCF}">
      <dgm:prSet/>
      <dgm:spPr/>
      <dgm:t>
        <a:bodyPr/>
        <a:lstStyle/>
        <a:p>
          <a:endParaRPr lang="en-US"/>
        </a:p>
      </dgm:t>
    </dgm:pt>
    <dgm:pt modelId="{83C70B77-BD45-9542-B610-6C8A2AA4AB02}" type="sibTrans" cxnId="{541EA1C1-D70E-8A4D-9355-7E341CB2FDCF}">
      <dgm:prSet/>
      <dgm:spPr/>
      <dgm:t>
        <a:bodyPr/>
        <a:lstStyle/>
        <a:p>
          <a:endParaRPr lang="en-US"/>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7" custLinFactY="877" custLinFactNeighborY="100000"/>
      <dgm:spPr/>
    </dgm:pt>
    <dgm:pt modelId="{A3D7C835-2402-4686-AE0A-2DC1F45AB305}" type="pres">
      <dgm:prSet presAssocID="{E5EFCF72-C239-4C60-BD29-3E987B3A416A}"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7">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7"/>
      <dgm:spPr/>
    </dgm:pt>
    <dgm:pt modelId="{AB07389E-14F6-4BD6-B4E6-6E94B4315F6B}" type="pres">
      <dgm:prSet presAssocID="{FF13150D-AFE9-462C-8787-154679F38E0A}" presName="iconRect" presStyleLbl="node1" presStyleIdx="1" presStyleCnt="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7">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7" custLinFactNeighborX="-6460" custLinFactNeighborY="4506"/>
      <dgm:spPr/>
    </dgm:pt>
    <dgm:pt modelId="{C3450F5E-71A9-4B48-9458-8C2368D6E667}" type="pres">
      <dgm:prSet presAssocID="{A4F37D3E-6BE8-4778-96B5-F00B90DD98C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7">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7"/>
      <dgm:spPr/>
    </dgm:pt>
    <dgm:pt modelId="{87622873-52C1-4F17-8FFB-26A00C5C1ACF}" type="pres">
      <dgm:prSet presAssocID="{AC1152CF-42F0-4EB1-8626-CE5CB66775C9}"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7">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7"/>
      <dgm:spPr/>
    </dgm:pt>
    <dgm:pt modelId="{BDF53624-556C-4C9B-B364-A16CB593395A}" type="pres">
      <dgm:prSet presAssocID="{3A70033A-309F-49DA-A3B2-AFCFB27AAF2A}"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7">
        <dgm:presLayoutVars>
          <dgm:chMax val="0"/>
          <dgm:chPref val="0"/>
        </dgm:presLayoutVars>
      </dgm:prSet>
      <dgm:spPr/>
    </dgm:pt>
    <dgm:pt modelId="{F7E91494-8F7D-4467-9AA2-040273197344}" type="pres">
      <dgm:prSet presAssocID="{F4229CE6-6644-4FE8-8D18-095E543B8344}" presName="sibTrans" presStyleCnt="0"/>
      <dgm:spPr/>
    </dgm:pt>
    <dgm:pt modelId="{DB00516F-85DE-3D46-ADD6-BC53F619A884}" type="pres">
      <dgm:prSet presAssocID="{300270D6-C546-FF4B-AEDA-B6753074952E}" presName="compNode" presStyleCnt="0"/>
      <dgm:spPr/>
    </dgm:pt>
    <dgm:pt modelId="{0C5520DF-1D7A-7E46-B3FE-53C3B440CC17}" type="pres">
      <dgm:prSet presAssocID="{300270D6-C546-FF4B-AEDA-B6753074952E}" presName="bgRect" presStyleLbl="bgShp" presStyleIdx="5" presStyleCnt="7"/>
      <dgm:spPr/>
    </dgm:pt>
    <dgm:pt modelId="{31E7863E-46A1-4749-A06D-B5935781A612}" type="pres">
      <dgm:prSet presAssocID="{300270D6-C546-FF4B-AEDA-B6753074952E}" presName="iconRect" presStyleLbl="node1" presStyleIdx="5" presStyleCnt="7"/>
      <dgm:spPr/>
    </dgm:pt>
    <dgm:pt modelId="{0BBD8FA3-E0A9-9544-9738-5F6D6C37047E}" type="pres">
      <dgm:prSet presAssocID="{300270D6-C546-FF4B-AEDA-B6753074952E}" presName="spaceRect" presStyleCnt="0"/>
      <dgm:spPr/>
    </dgm:pt>
    <dgm:pt modelId="{017171AA-EE18-9944-9FB5-8450D75578D1}" type="pres">
      <dgm:prSet presAssocID="{300270D6-C546-FF4B-AEDA-B6753074952E}" presName="parTx" presStyleLbl="revTx" presStyleIdx="5" presStyleCnt="7">
        <dgm:presLayoutVars>
          <dgm:chMax val="0"/>
          <dgm:chPref val="0"/>
        </dgm:presLayoutVars>
      </dgm:prSet>
      <dgm:spPr/>
    </dgm:pt>
    <dgm:pt modelId="{F02B8909-9BC2-6440-BBC1-44D5FF33A4F3}" type="pres">
      <dgm:prSet presAssocID="{83C70B77-BD45-9542-B610-6C8A2AA4AB02}"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6" presStyleCnt="7"/>
      <dgm:spPr/>
    </dgm:pt>
    <dgm:pt modelId="{284EE11D-4339-495D-8819-A56AB32B9C6D}" type="pres">
      <dgm:prSet presAssocID="{5E34FC32-6474-44A2-9A30-F2E7A11B4605}" presName="iconRect" presStyleLbl="node1" presStyleIdx="6"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6" presStyleCnt="7">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6"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C7ED1BC0-6DED-2E4E-BD6A-AEB0320E9805}" type="presOf" srcId="{300270D6-C546-FF4B-AEDA-B6753074952E}" destId="{017171AA-EE18-9944-9FB5-8450D75578D1}" srcOrd="0" destOrd="0" presId="urn:microsoft.com/office/officeart/2018/2/layout/IconVerticalSolidList"/>
    <dgm:cxn modelId="{541EA1C1-D70E-8A4D-9355-7E341CB2FDCF}" srcId="{981E2476-9CC7-4EB5-8C8D-85FD249B3085}" destId="{300270D6-C546-FF4B-AEDA-B6753074952E}" srcOrd="5" destOrd="0" parTransId="{ACA2088F-9039-8D40-8BF9-1D1F3E92A86B}" sibTransId="{83C70B77-BD45-9542-B610-6C8A2AA4AB02}"/>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845C2B51-0662-8E44-BD2D-1682F55B2FA8}" type="presParOf" srcId="{95136A85-16B8-48C7-ACC8-0830C4CC1074}" destId="{DB00516F-85DE-3D46-ADD6-BC53F619A884}" srcOrd="10" destOrd="0" presId="urn:microsoft.com/office/officeart/2018/2/layout/IconVerticalSolidList"/>
    <dgm:cxn modelId="{FE1BDCDA-C506-BD4F-9815-6D6DD8F7C33E}" type="presParOf" srcId="{DB00516F-85DE-3D46-ADD6-BC53F619A884}" destId="{0C5520DF-1D7A-7E46-B3FE-53C3B440CC17}" srcOrd="0" destOrd="0" presId="urn:microsoft.com/office/officeart/2018/2/layout/IconVerticalSolidList"/>
    <dgm:cxn modelId="{7966BC80-B1EC-B84E-9518-E47BB30795F7}" type="presParOf" srcId="{DB00516F-85DE-3D46-ADD6-BC53F619A884}" destId="{31E7863E-46A1-4749-A06D-B5935781A612}" srcOrd="1" destOrd="0" presId="urn:microsoft.com/office/officeart/2018/2/layout/IconVerticalSolidList"/>
    <dgm:cxn modelId="{0053953F-9201-2C48-A4A8-A4B6863B7A5A}" type="presParOf" srcId="{DB00516F-85DE-3D46-ADD6-BC53F619A884}" destId="{0BBD8FA3-E0A9-9544-9738-5F6D6C37047E}" srcOrd="2" destOrd="0" presId="urn:microsoft.com/office/officeart/2018/2/layout/IconVerticalSolidList"/>
    <dgm:cxn modelId="{B0DE528B-16EC-EC43-9A2C-22E759249221}" type="presParOf" srcId="{DB00516F-85DE-3D46-ADD6-BC53F619A884}" destId="{017171AA-EE18-9944-9FB5-8450D75578D1}" srcOrd="3" destOrd="0" presId="urn:microsoft.com/office/officeart/2018/2/layout/IconVerticalSolidList"/>
    <dgm:cxn modelId="{790ABE17-A1CE-F54B-B77C-E3157503D129}" type="presParOf" srcId="{95136A85-16B8-48C7-ACC8-0830C4CC1074}" destId="{F02B8909-9BC2-6440-BBC1-44D5FF33A4F3}" srcOrd="11" destOrd="0" presId="urn:microsoft.com/office/officeart/2018/2/layout/IconVerticalSolidList"/>
    <dgm:cxn modelId="{B800EF18-76DF-446E-9964-7CF4CFB4B491}" type="presParOf" srcId="{95136A85-16B8-48C7-ACC8-0830C4CC1074}" destId="{F4412899-BA8C-4D10-9074-26AA8D73318C}" srcOrd="12"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A36F03F-D8DA-4440-BB2E-4E4AE4A0DDD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BAD7C4A-CDC0-4F01-8872-2E6893BA4722}">
      <dgm:prSet/>
      <dgm:spPr/>
      <dgm:t>
        <a:bodyPr/>
        <a:lstStyle/>
        <a:p>
          <a:r>
            <a:rPr lang="en-CA" b="1" dirty="0"/>
            <a:t>Collaboration: </a:t>
          </a:r>
          <a:r>
            <a:rPr lang="en-CA" dirty="0" err="1"/>
            <a:t>Nulle</a:t>
          </a:r>
          <a:r>
            <a:rPr lang="en-CA" dirty="0"/>
            <a:t> à </a:t>
          </a:r>
          <a:r>
            <a:rPr lang="en-CA" dirty="0" err="1"/>
            <a:t>excellente</a:t>
          </a:r>
          <a:r>
            <a:rPr lang="en-CA" dirty="0"/>
            <a:t>, </a:t>
          </a:r>
          <a:r>
            <a:rPr lang="en-CA" dirty="0" err="1"/>
            <a:t>partielle</a:t>
          </a:r>
          <a:r>
            <a:rPr lang="en-CA" dirty="0"/>
            <a:t>, variable. </a:t>
          </a:r>
          <a:endParaRPr lang="en-US" dirty="0"/>
        </a:p>
      </dgm:t>
    </dgm:pt>
    <dgm:pt modelId="{70A7620C-0915-4813-BB96-CA4DFB426018}" type="parTrans" cxnId="{9296E911-08EC-492A-8300-A3ECD956BF2C}">
      <dgm:prSet/>
      <dgm:spPr/>
      <dgm:t>
        <a:bodyPr/>
        <a:lstStyle/>
        <a:p>
          <a:endParaRPr lang="en-US"/>
        </a:p>
      </dgm:t>
    </dgm:pt>
    <dgm:pt modelId="{29C0445F-96E3-4F9C-B44E-B3D5A2F04CED}" type="sibTrans" cxnId="{9296E911-08EC-492A-8300-A3ECD956BF2C}">
      <dgm:prSet/>
      <dgm:spPr/>
      <dgm:t>
        <a:bodyPr/>
        <a:lstStyle/>
        <a:p>
          <a:endParaRPr lang="en-US"/>
        </a:p>
      </dgm:t>
    </dgm:pt>
    <dgm:pt modelId="{CF422A64-2884-45B9-9E65-15010BF3432B}">
      <dgm:prSet/>
      <dgm:spPr/>
      <dgm:t>
        <a:bodyPr/>
        <a:lstStyle/>
        <a:p>
          <a:r>
            <a:rPr lang="en-CA" dirty="0" err="1"/>
            <a:t>Coopérant</a:t>
          </a:r>
          <a:r>
            <a:rPr lang="en-CA" dirty="0"/>
            <a:t>: amical, aimable, conciliant, attentive, </a:t>
          </a:r>
          <a:r>
            <a:rPr lang="en-CA" dirty="0" err="1"/>
            <a:t>intéréssé</a:t>
          </a:r>
          <a:r>
            <a:rPr lang="en-CA" dirty="0"/>
            <a:t>, “de son </a:t>
          </a:r>
          <a:r>
            <a:rPr lang="en-CA" dirty="0" err="1"/>
            <a:t>mieux</a:t>
          </a:r>
          <a:r>
            <a:rPr lang="en-CA" dirty="0"/>
            <a:t>”</a:t>
          </a:r>
          <a:endParaRPr lang="en-US" dirty="0"/>
        </a:p>
      </dgm:t>
    </dgm:pt>
    <dgm:pt modelId="{9E1982EE-2933-4621-AEC0-4993BD31AA1A}" type="parTrans" cxnId="{44032E1F-4E22-4E03-A035-5409E22F26FF}">
      <dgm:prSet/>
      <dgm:spPr/>
      <dgm:t>
        <a:bodyPr/>
        <a:lstStyle/>
        <a:p>
          <a:endParaRPr lang="en-US"/>
        </a:p>
      </dgm:t>
    </dgm:pt>
    <dgm:pt modelId="{F10C606B-B6C7-4C43-9CD6-BE45D90AF6CF}" type="sibTrans" cxnId="{44032E1F-4E22-4E03-A035-5409E22F26FF}">
      <dgm:prSet/>
      <dgm:spPr/>
      <dgm:t>
        <a:bodyPr/>
        <a:lstStyle/>
        <a:p>
          <a:endParaRPr lang="en-US"/>
        </a:p>
      </dgm:t>
    </dgm:pt>
    <dgm:pt modelId="{8C7A40CF-8DF0-4B3D-8132-E021E6CDEDDE}">
      <dgm:prSet/>
      <dgm:spPr/>
      <dgm:t>
        <a:bodyPr/>
        <a:lstStyle/>
        <a:p>
          <a:r>
            <a:rPr lang="en-CA" dirty="0"/>
            <a:t>Non-cooperant: </a:t>
          </a:r>
          <a:r>
            <a:rPr lang="en-CA" dirty="0" err="1"/>
            <a:t>Évasif</a:t>
          </a:r>
          <a:r>
            <a:rPr lang="en-CA" dirty="0"/>
            <a:t>, </a:t>
          </a:r>
          <a:r>
            <a:rPr lang="en-CA" dirty="0" err="1"/>
            <a:t>flou</a:t>
          </a:r>
          <a:r>
            <a:rPr lang="en-CA" dirty="0"/>
            <a:t>, </a:t>
          </a:r>
          <a:r>
            <a:rPr lang="en-CA" dirty="0" err="1"/>
            <a:t>réservé</a:t>
          </a:r>
          <a:r>
            <a:rPr lang="en-CA" dirty="0"/>
            <a:t>, “je ne </a:t>
          </a:r>
          <a:r>
            <a:rPr lang="en-CA" dirty="0" err="1"/>
            <a:t>sais</a:t>
          </a:r>
          <a:r>
            <a:rPr lang="en-CA" dirty="0"/>
            <a:t> pas”.</a:t>
          </a:r>
          <a:endParaRPr lang="en-US" dirty="0"/>
        </a:p>
      </dgm:t>
    </dgm:pt>
    <dgm:pt modelId="{55F10F44-869E-4F42-80FB-F996E64A7956}" type="parTrans" cxnId="{50DEB703-AA9B-4C57-9A36-5947CF4F0C40}">
      <dgm:prSet/>
      <dgm:spPr/>
      <dgm:t>
        <a:bodyPr/>
        <a:lstStyle/>
        <a:p>
          <a:endParaRPr lang="en-US"/>
        </a:p>
      </dgm:t>
    </dgm:pt>
    <dgm:pt modelId="{241EC864-D38D-4C32-8962-469634C3F176}" type="sibTrans" cxnId="{50DEB703-AA9B-4C57-9A36-5947CF4F0C40}">
      <dgm:prSet/>
      <dgm:spPr/>
      <dgm:t>
        <a:bodyPr/>
        <a:lstStyle/>
        <a:p>
          <a:endParaRPr lang="en-US"/>
        </a:p>
      </dgm:t>
    </dgm:pt>
    <dgm:pt modelId="{8811EFD0-97BC-4C8B-B951-5AB2037D6E5B}">
      <dgm:prSet/>
      <dgm:spPr/>
      <dgm:t>
        <a:bodyPr/>
        <a:lstStyle/>
        <a:p>
          <a:r>
            <a:rPr lang="en-CA" b="1" dirty="0"/>
            <a:t>Attitude:  </a:t>
          </a:r>
          <a:endParaRPr lang="en-US" b="1" dirty="0"/>
        </a:p>
      </dgm:t>
    </dgm:pt>
    <dgm:pt modelId="{FC2CA023-7467-430D-A55E-FA8B4646FE56}" type="parTrans" cxnId="{CFAD7E1E-4ACC-420B-80F0-343F44B7562C}">
      <dgm:prSet/>
      <dgm:spPr/>
      <dgm:t>
        <a:bodyPr/>
        <a:lstStyle/>
        <a:p>
          <a:endParaRPr lang="en-US"/>
        </a:p>
      </dgm:t>
    </dgm:pt>
    <dgm:pt modelId="{5760A534-C1FB-4421-A41F-001B48BEA57A}" type="sibTrans" cxnId="{CFAD7E1E-4ACC-420B-80F0-343F44B7562C}">
      <dgm:prSet/>
      <dgm:spPr/>
      <dgm:t>
        <a:bodyPr/>
        <a:lstStyle/>
        <a:p>
          <a:endParaRPr lang="en-US"/>
        </a:p>
      </dgm:t>
    </dgm:pt>
    <dgm:pt modelId="{2E6A414A-06AA-47B2-9C6A-E20CA3BF9C0A}">
      <dgm:prSet/>
      <dgm:spPr/>
      <dgm:t>
        <a:bodyPr/>
        <a:lstStyle/>
        <a:p>
          <a:r>
            <a:rPr lang="en-CA" dirty="0" err="1"/>
            <a:t>Confiante</a:t>
          </a:r>
          <a:r>
            <a:rPr lang="en-CA" dirty="0"/>
            <a:t>, ouverte, </a:t>
          </a:r>
          <a:r>
            <a:rPr lang="en-CA" dirty="0" err="1"/>
            <a:t>franche</a:t>
          </a:r>
          <a:r>
            <a:rPr lang="en-CA" dirty="0"/>
            <a:t>, </a:t>
          </a:r>
          <a:r>
            <a:rPr lang="en-CA" dirty="0" err="1"/>
            <a:t>respectueuse</a:t>
          </a:r>
          <a:r>
            <a:rPr lang="en-CA" dirty="0"/>
            <a:t>, </a:t>
          </a:r>
          <a:r>
            <a:rPr lang="en-CA" dirty="0" err="1"/>
            <a:t>courtoise</a:t>
          </a:r>
          <a:r>
            <a:rPr lang="en-CA" dirty="0"/>
            <a:t>, </a:t>
          </a:r>
          <a:r>
            <a:rPr lang="en-CA" dirty="0" err="1"/>
            <a:t>polie</a:t>
          </a:r>
          <a:endParaRPr lang="en-US" dirty="0"/>
        </a:p>
      </dgm:t>
    </dgm:pt>
    <dgm:pt modelId="{9EF870EF-D181-4BCD-A4BD-127D0C9FF079}" type="parTrans" cxnId="{C20E332C-A3BA-4BF1-945B-E553F17BA80F}">
      <dgm:prSet/>
      <dgm:spPr/>
      <dgm:t>
        <a:bodyPr/>
        <a:lstStyle/>
        <a:p>
          <a:endParaRPr lang="en-US"/>
        </a:p>
      </dgm:t>
    </dgm:pt>
    <dgm:pt modelId="{0B6476E6-5041-419B-93B4-E493B14BDE52}" type="sibTrans" cxnId="{C20E332C-A3BA-4BF1-945B-E553F17BA80F}">
      <dgm:prSet/>
      <dgm:spPr/>
      <dgm:t>
        <a:bodyPr/>
        <a:lstStyle/>
        <a:p>
          <a:endParaRPr lang="en-US"/>
        </a:p>
      </dgm:t>
    </dgm:pt>
    <dgm:pt modelId="{187EEF55-9ADF-4C83-B4DD-CD4D842F83EE}">
      <dgm:prSet/>
      <dgm:spPr/>
      <dgm:t>
        <a:bodyPr/>
        <a:lstStyle/>
        <a:p>
          <a:r>
            <a:rPr lang="en-CA" dirty="0" err="1"/>
            <a:t>Théâtrale</a:t>
          </a:r>
          <a:r>
            <a:rPr lang="en-CA" dirty="0"/>
            <a:t>, </a:t>
          </a:r>
          <a:r>
            <a:rPr lang="en-CA" dirty="0" err="1"/>
            <a:t>séductrice</a:t>
          </a:r>
          <a:r>
            <a:rPr lang="en-CA" dirty="0"/>
            <a:t>, </a:t>
          </a:r>
          <a:r>
            <a:rPr lang="en-CA" dirty="0" err="1"/>
            <a:t>indifférente</a:t>
          </a:r>
          <a:r>
            <a:rPr lang="en-CA" dirty="0"/>
            <a:t>, </a:t>
          </a:r>
          <a:r>
            <a:rPr lang="en-CA" dirty="0" err="1"/>
            <a:t>manipulatrice</a:t>
          </a:r>
          <a:r>
            <a:rPr lang="en-CA" dirty="0"/>
            <a:t>, </a:t>
          </a:r>
          <a:r>
            <a:rPr lang="en-CA" dirty="0" err="1"/>
            <a:t>sarcastique</a:t>
          </a:r>
          <a:r>
            <a:rPr lang="en-CA" dirty="0"/>
            <a:t>, </a:t>
          </a:r>
          <a:r>
            <a:rPr lang="en-CA" dirty="0" err="1"/>
            <a:t>dé́fensive</a:t>
          </a:r>
          <a:r>
            <a:rPr lang="en-CA" dirty="0"/>
            <a:t>, </a:t>
          </a:r>
          <a:r>
            <a:rPr lang="en-CA" dirty="0" err="1"/>
            <a:t>contrôlante</a:t>
          </a:r>
          <a:r>
            <a:rPr lang="en-CA" dirty="0"/>
            <a:t>,</a:t>
          </a:r>
          <a:endParaRPr lang="en-US" dirty="0"/>
        </a:p>
      </dgm:t>
    </dgm:pt>
    <dgm:pt modelId="{54550EF4-5B9A-4D61-A2F7-4AB3383CD9B6}" type="parTrans" cxnId="{ED808675-12B1-495E-B696-DAD4BB9D3572}">
      <dgm:prSet/>
      <dgm:spPr/>
      <dgm:t>
        <a:bodyPr/>
        <a:lstStyle/>
        <a:p>
          <a:endParaRPr lang="en-US"/>
        </a:p>
      </dgm:t>
    </dgm:pt>
    <dgm:pt modelId="{AF48E6F8-FA00-46E6-8D42-85DE7BB8D1AA}" type="sibTrans" cxnId="{ED808675-12B1-495E-B696-DAD4BB9D3572}">
      <dgm:prSet/>
      <dgm:spPr/>
      <dgm:t>
        <a:bodyPr/>
        <a:lstStyle/>
        <a:p>
          <a:endParaRPr lang="en-US"/>
        </a:p>
      </dgm:t>
    </dgm:pt>
    <dgm:pt modelId="{C9B0C49A-07B2-4B9E-995F-3B254D4DB03B}">
      <dgm:prSet/>
      <dgm:spPr/>
      <dgm:t>
        <a:bodyPr/>
        <a:lstStyle/>
        <a:p>
          <a:r>
            <a:rPr lang="en-CA" dirty="0" err="1"/>
            <a:t>familière</a:t>
          </a:r>
          <a:r>
            <a:rPr lang="en-CA" dirty="0"/>
            <a:t>, </a:t>
          </a:r>
          <a:r>
            <a:rPr lang="en-CA" dirty="0" err="1"/>
            <a:t>grossière</a:t>
          </a:r>
          <a:r>
            <a:rPr lang="en-CA" dirty="0"/>
            <a:t>, </a:t>
          </a:r>
          <a:r>
            <a:rPr lang="en-CA" dirty="0" err="1"/>
            <a:t>désinhibée</a:t>
          </a:r>
          <a:r>
            <a:rPr lang="en-CA" dirty="0"/>
            <a:t>, </a:t>
          </a:r>
          <a:r>
            <a:rPr lang="en-CA" dirty="0" err="1"/>
            <a:t>indifférente</a:t>
          </a:r>
          <a:r>
            <a:rPr lang="en-CA" dirty="0"/>
            <a:t>, </a:t>
          </a:r>
          <a:r>
            <a:rPr lang="en-CA" dirty="0" err="1"/>
            <a:t>préoccupée</a:t>
          </a:r>
          <a:r>
            <a:rPr lang="en-CA" dirty="0"/>
            <a:t>, </a:t>
          </a:r>
          <a:r>
            <a:rPr lang="en-CA" dirty="0" err="1"/>
            <a:t>craintive</a:t>
          </a:r>
          <a:r>
            <a:rPr lang="en-CA" dirty="0"/>
            <a:t>, </a:t>
          </a:r>
          <a:r>
            <a:rPr lang="en-CA" dirty="0" err="1"/>
            <a:t>méfiante</a:t>
          </a:r>
          <a:r>
            <a:rPr lang="en-CA" dirty="0"/>
            <a:t>, </a:t>
          </a:r>
          <a:r>
            <a:rPr lang="en-CA" dirty="0" err="1"/>
            <a:t>perplexe</a:t>
          </a:r>
          <a:r>
            <a:rPr lang="en-CA" dirty="0"/>
            <a:t>,</a:t>
          </a:r>
          <a:endParaRPr lang="en-US" dirty="0"/>
        </a:p>
      </dgm:t>
    </dgm:pt>
    <dgm:pt modelId="{5BB95443-0E21-4074-A89A-A918E1934CDE}" type="parTrans" cxnId="{ED3AE9AC-CA10-457F-9327-F937F0E76295}">
      <dgm:prSet/>
      <dgm:spPr/>
      <dgm:t>
        <a:bodyPr/>
        <a:lstStyle/>
        <a:p>
          <a:endParaRPr lang="en-US"/>
        </a:p>
      </dgm:t>
    </dgm:pt>
    <dgm:pt modelId="{341E219A-1276-4F97-AC65-908988D74384}" type="sibTrans" cxnId="{ED3AE9AC-CA10-457F-9327-F937F0E76295}">
      <dgm:prSet/>
      <dgm:spPr/>
      <dgm:t>
        <a:bodyPr/>
        <a:lstStyle/>
        <a:p>
          <a:endParaRPr lang="en-US"/>
        </a:p>
      </dgm:t>
    </dgm:pt>
    <dgm:pt modelId="{DBECE8F3-CFC5-4ECF-B8E6-C705E6764420}">
      <dgm:prSet/>
      <dgm:spPr/>
      <dgm:t>
        <a:bodyPr/>
        <a:lstStyle/>
        <a:p>
          <a:r>
            <a:rPr lang="en-CA"/>
            <a:t>tendue, aggressive (serre les points, pointe du doigt), hautaine, intimidante, autoritaire,</a:t>
          </a:r>
          <a:endParaRPr lang="en-US"/>
        </a:p>
      </dgm:t>
    </dgm:pt>
    <dgm:pt modelId="{2260CB7D-8196-4779-BD86-AF9A53B0AC8F}" type="parTrans" cxnId="{27344CB1-1F07-48EF-B352-C36CDB9F7B44}">
      <dgm:prSet/>
      <dgm:spPr/>
      <dgm:t>
        <a:bodyPr/>
        <a:lstStyle/>
        <a:p>
          <a:endParaRPr lang="en-US"/>
        </a:p>
      </dgm:t>
    </dgm:pt>
    <dgm:pt modelId="{2623B9FB-6093-4729-BF89-2E0CA1AA33FF}" type="sibTrans" cxnId="{27344CB1-1F07-48EF-B352-C36CDB9F7B44}">
      <dgm:prSet/>
      <dgm:spPr/>
      <dgm:t>
        <a:bodyPr/>
        <a:lstStyle/>
        <a:p>
          <a:endParaRPr lang="en-US"/>
        </a:p>
      </dgm:t>
    </dgm:pt>
    <dgm:pt modelId="{5467B420-386C-45BA-BFF2-6883DD754977}">
      <dgm:prSet/>
      <dgm:spPr/>
      <dgm:t>
        <a:bodyPr/>
        <a:lstStyle/>
        <a:p>
          <a:r>
            <a:rPr lang="en-CA" dirty="0" err="1"/>
            <a:t>controlante</a:t>
          </a:r>
          <a:r>
            <a:rPr lang="en-CA" dirty="0"/>
            <a:t>, </a:t>
          </a:r>
          <a:r>
            <a:rPr lang="en-CA" dirty="0" err="1"/>
            <a:t>impolie</a:t>
          </a:r>
          <a:r>
            <a:rPr lang="en-CA" dirty="0"/>
            <a:t>, </a:t>
          </a:r>
          <a:r>
            <a:rPr lang="en-CA" dirty="0" err="1"/>
            <a:t>méprisante</a:t>
          </a:r>
          <a:r>
            <a:rPr lang="en-CA" dirty="0"/>
            <a:t>, </a:t>
          </a:r>
          <a:r>
            <a:rPr lang="en-CA" dirty="0" err="1"/>
            <a:t>condéscendante</a:t>
          </a:r>
          <a:endParaRPr lang="en-US" dirty="0"/>
        </a:p>
      </dgm:t>
    </dgm:pt>
    <dgm:pt modelId="{51ECD858-A617-4C03-806B-C8BC186EB19C}" type="parTrans" cxnId="{E0B16D16-AA2F-42CA-971E-C023AD4734F1}">
      <dgm:prSet/>
      <dgm:spPr/>
      <dgm:t>
        <a:bodyPr/>
        <a:lstStyle/>
        <a:p>
          <a:endParaRPr lang="en-US"/>
        </a:p>
      </dgm:t>
    </dgm:pt>
    <dgm:pt modelId="{C1198A69-2EAD-4379-BA5E-808603D211C8}" type="sibTrans" cxnId="{E0B16D16-AA2F-42CA-971E-C023AD4734F1}">
      <dgm:prSet/>
      <dgm:spPr/>
      <dgm:t>
        <a:bodyPr/>
        <a:lstStyle/>
        <a:p>
          <a:endParaRPr lang="en-US"/>
        </a:p>
      </dgm:t>
    </dgm:pt>
    <dgm:pt modelId="{AE2EBF18-A53C-43D2-93F8-93ACE7B5E616}">
      <dgm:prSet/>
      <dgm:spPr/>
      <dgm:t>
        <a:bodyPr/>
        <a:lstStyle/>
        <a:p>
          <a:r>
            <a:rPr lang="en-CA" b="1" dirty="0"/>
            <a:t>Posture: </a:t>
          </a:r>
          <a:r>
            <a:rPr lang="en-CA" dirty="0" err="1"/>
            <a:t>affaissée</a:t>
          </a:r>
          <a:r>
            <a:rPr lang="en-CA" dirty="0"/>
            <a:t>, </a:t>
          </a:r>
          <a:r>
            <a:rPr lang="en-CA" dirty="0" err="1"/>
            <a:t>crispée</a:t>
          </a:r>
          <a:r>
            <a:rPr lang="en-CA" dirty="0"/>
            <a:t>, </a:t>
          </a:r>
          <a:r>
            <a:rPr lang="en-CA" dirty="0" err="1"/>
            <a:t>penchée</a:t>
          </a:r>
          <a:r>
            <a:rPr lang="en-CA" dirty="0"/>
            <a:t>, </a:t>
          </a:r>
          <a:r>
            <a:rPr lang="en-CA" dirty="0" err="1"/>
            <a:t>nonchalante</a:t>
          </a:r>
          <a:r>
            <a:rPr lang="en-CA" dirty="0"/>
            <a:t>, </a:t>
          </a:r>
          <a:r>
            <a:rPr lang="en-CA" dirty="0" err="1"/>
            <a:t>flexibilité</a:t>
          </a:r>
          <a:r>
            <a:rPr lang="en-CA" dirty="0"/>
            <a:t> </a:t>
          </a:r>
          <a:r>
            <a:rPr lang="en-CA" dirty="0" err="1"/>
            <a:t>cireuse</a:t>
          </a:r>
          <a:endParaRPr lang="en-US" dirty="0"/>
        </a:p>
      </dgm:t>
    </dgm:pt>
    <dgm:pt modelId="{E2B37BE9-9973-44B9-B7BF-99277122B8A4}" type="parTrans" cxnId="{7B20C2FB-75DD-4294-BF6F-0E7D62889813}">
      <dgm:prSet/>
      <dgm:spPr/>
      <dgm:t>
        <a:bodyPr/>
        <a:lstStyle/>
        <a:p>
          <a:endParaRPr lang="en-US"/>
        </a:p>
      </dgm:t>
    </dgm:pt>
    <dgm:pt modelId="{8D9F1376-8A98-4E7A-B38A-4A9BCA3227F6}" type="sibTrans" cxnId="{7B20C2FB-75DD-4294-BF6F-0E7D62889813}">
      <dgm:prSet/>
      <dgm:spPr/>
      <dgm:t>
        <a:bodyPr/>
        <a:lstStyle/>
        <a:p>
          <a:endParaRPr lang="en-US"/>
        </a:p>
      </dgm:t>
    </dgm:pt>
    <dgm:pt modelId="{9DCCD524-1381-7B47-BE73-212FD13F959F}" type="pres">
      <dgm:prSet presAssocID="{4A36F03F-D8DA-4440-BB2E-4E4AE4A0DDDB}" presName="vert0" presStyleCnt="0">
        <dgm:presLayoutVars>
          <dgm:dir/>
          <dgm:animOne val="branch"/>
          <dgm:animLvl val="lvl"/>
        </dgm:presLayoutVars>
      </dgm:prSet>
      <dgm:spPr/>
    </dgm:pt>
    <dgm:pt modelId="{539C1231-690C-AF41-AB20-46AA0EE9C8B3}" type="pres">
      <dgm:prSet presAssocID="{1BAD7C4A-CDC0-4F01-8872-2E6893BA4722}" presName="thickLine" presStyleLbl="alignNode1" presStyleIdx="0" presStyleCnt="10"/>
      <dgm:spPr/>
    </dgm:pt>
    <dgm:pt modelId="{8A8D22A6-7F08-0B47-89AF-1952732A0852}" type="pres">
      <dgm:prSet presAssocID="{1BAD7C4A-CDC0-4F01-8872-2E6893BA4722}" presName="horz1" presStyleCnt="0"/>
      <dgm:spPr/>
    </dgm:pt>
    <dgm:pt modelId="{306EB6CC-E011-AB44-A506-D3A9F892EAFB}" type="pres">
      <dgm:prSet presAssocID="{1BAD7C4A-CDC0-4F01-8872-2E6893BA4722}" presName="tx1" presStyleLbl="revTx" presStyleIdx="0" presStyleCnt="10"/>
      <dgm:spPr/>
    </dgm:pt>
    <dgm:pt modelId="{B8A00DFA-0466-6947-AD59-3D9F65AF5D04}" type="pres">
      <dgm:prSet presAssocID="{1BAD7C4A-CDC0-4F01-8872-2E6893BA4722}" presName="vert1" presStyleCnt="0"/>
      <dgm:spPr/>
    </dgm:pt>
    <dgm:pt modelId="{C4297CC4-FBCA-9E4E-A813-CCF042873786}" type="pres">
      <dgm:prSet presAssocID="{CF422A64-2884-45B9-9E65-15010BF3432B}" presName="thickLine" presStyleLbl="alignNode1" presStyleIdx="1" presStyleCnt="10"/>
      <dgm:spPr/>
    </dgm:pt>
    <dgm:pt modelId="{1A7E55DD-568E-734D-A8C4-41A1499496AF}" type="pres">
      <dgm:prSet presAssocID="{CF422A64-2884-45B9-9E65-15010BF3432B}" presName="horz1" presStyleCnt="0"/>
      <dgm:spPr/>
    </dgm:pt>
    <dgm:pt modelId="{8656DE75-FED7-B44D-AC9E-D48AF50AEE64}" type="pres">
      <dgm:prSet presAssocID="{CF422A64-2884-45B9-9E65-15010BF3432B}" presName="tx1" presStyleLbl="revTx" presStyleIdx="1" presStyleCnt="10"/>
      <dgm:spPr/>
    </dgm:pt>
    <dgm:pt modelId="{D5A3B7B5-79DA-AE43-B24D-1F28FEE4AC58}" type="pres">
      <dgm:prSet presAssocID="{CF422A64-2884-45B9-9E65-15010BF3432B}" presName="vert1" presStyleCnt="0"/>
      <dgm:spPr/>
    </dgm:pt>
    <dgm:pt modelId="{F0E13DAD-2D12-DC49-B27E-1E28F5A67D66}" type="pres">
      <dgm:prSet presAssocID="{8C7A40CF-8DF0-4B3D-8132-E021E6CDEDDE}" presName="thickLine" presStyleLbl="alignNode1" presStyleIdx="2" presStyleCnt="10"/>
      <dgm:spPr/>
    </dgm:pt>
    <dgm:pt modelId="{E36803DE-DC01-3343-8117-BCBA1058A4C2}" type="pres">
      <dgm:prSet presAssocID="{8C7A40CF-8DF0-4B3D-8132-E021E6CDEDDE}" presName="horz1" presStyleCnt="0"/>
      <dgm:spPr/>
    </dgm:pt>
    <dgm:pt modelId="{C909EECE-8792-C443-AC5D-A2C803F217F6}" type="pres">
      <dgm:prSet presAssocID="{8C7A40CF-8DF0-4B3D-8132-E021E6CDEDDE}" presName="tx1" presStyleLbl="revTx" presStyleIdx="2" presStyleCnt="10"/>
      <dgm:spPr/>
    </dgm:pt>
    <dgm:pt modelId="{7817F0E5-FC5D-9C4B-807F-F138B545F80A}" type="pres">
      <dgm:prSet presAssocID="{8C7A40CF-8DF0-4B3D-8132-E021E6CDEDDE}" presName="vert1" presStyleCnt="0"/>
      <dgm:spPr/>
    </dgm:pt>
    <dgm:pt modelId="{5E9E1A43-3462-A44F-A4F8-55B372048AE2}" type="pres">
      <dgm:prSet presAssocID="{8811EFD0-97BC-4C8B-B951-5AB2037D6E5B}" presName="thickLine" presStyleLbl="alignNode1" presStyleIdx="3" presStyleCnt="10"/>
      <dgm:spPr/>
    </dgm:pt>
    <dgm:pt modelId="{BA1A61C0-97AA-EF41-8902-77FCE8B5BD28}" type="pres">
      <dgm:prSet presAssocID="{8811EFD0-97BC-4C8B-B951-5AB2037D6E5B}" presName="horz1" presStyleCnt="0"/>
      <dgm:spPr/>
    </dgm:pt>
    <dgm:pt modelId="{4D364272-6F19-8D40-A4B1-44450E78657C}" type="pres">
      <dgm:prSet presAssocID="{8811EFD0-97BC-4C8B-B951-5AB2037D6E5B}" presName="tx1" presStyleLbl="revTx" presStyleIdx="3" presStyleCnt="10"/>
      <dgm:spPr/>
    </dgm:pt>
    <dgm:pt modelId="{3CBF7BF2-A6DB-EC40-89DB-46CE8CDD39BD}" type="pres">
      <dgm:prSet presAssocID="{8811EFD0-97BC-4C8B-B951-5AB2037D6E5B}" presName="vert1" presStyleCnt="0"/>
      <dgm:spPr/>
    </dgm:pt>
    <dgm:pt modelId="{B3DADC5D-1047-6340-8D5D-0F67F9BE7633}" type="pres">
      <dgm:prSet presAssocID="{2E6A414A-06AA-47B2-9C6A-E20CA3BF9C0A}" presName="thickLine" presStyleLbl="alignNode1" presStyleIdx="4" presStyleCnt="10"/>
      <dgm:spPr/>
    </dgm:pt>
    <dgm:pt modelId="{E2D682DC-00EA-4246-B8CA-80F00ED5107E}" type="pres">
      <dgm:prSet presAssocID="{2E6A414A-06AA-47B2-9C6A-E20CA3BF9C0A}" presName="horz1" presStyleCnt="0"/>
      <dgm:spPr/>
    </dgm:pt>
    <dgm:pt modelId="{98C3FA9A-A011-7E43-A678-3380C4282540}" type="pres">
      <dgm:prSet presAssocID="{2E6A414A-06AA-47B2-9C6A-E20CA3BF9C0A}" presName="tx1" presStyleLbl="revTx" presStyleIdx="4" presStyleCnt="10"/>
      <dgm:spPr/>
    </dgm:pt>
    <dgm:pt modelId="{F4988CF5-8B4B-244E-9A62-6C96C48730C0}" type="pres">
      <dgm:prSet presAssocID="{2E6A414A-06AA-47B2-9C6A-E20CA3BF9C0A}" presName="vert1" presStyleCnt="0"/>
      <dgm:spPr/>
    </dgm:pt>
    <dgm:pt modelId="{AAF3161C-6D7E-AB4B-BCB1-B2B5C1D3C929}" type="pres">
      <dgm:prSet presAssocID="{187EEF55-9ADF-4C83-B4DD-CD4D842F83EE}" presName="thickLine" presStyleLbl="alignNode1" presStyleIdx="5" presStyleCnt="10"/>
      <dgm:spPr/>
    </dgm:pt>
    <dgm:pt modelId="{D30139E6-EBA1-3044-9C2B-68C5D8D97868}" type="pres">
      <dgm:prSet presAssocID="{187EEF55-9ADF-4C83-B4DD-CD4D842F83EE}" presName="horz1" presStyleCnt="0"/>
      <dgm:spPr/>
    </dgm:pt>
    <dgm:pt modelId="{69CF51C0-C9BE-F94A-8B84-1EF2F2AF6B6D}" type="pres">
      <dgm:prSet presAssocID="{187EEF55-9ADF-4C83-B4DD-CD4D842F83EE}" presName="tx1" presStyleLbl="revTx" presStyleIdx="5" presStyleCnt="10"/>
      <dgm:spPr/>
    </dgm:pt>
    <dgm:pt modelId="{F388A954-98A6-E448-8FFA-B9BDEB5F32CC}" type="pres">
      <dgm:prSet presAssocID="{187EEF55-9ADF-4C83-B4DD-CD4D842F83EE}" presName="vert1" presStyleCnt="0"/>
      <dgm:spPr/>
    </dgm:pt>
    <dgm:pt modelId="{6BB1750E-9F7D-D749-81F1-608E7432A56C}" type="pres">
      <dgm:prSet presAssocID="{C9B0C49A-07B2-4B9E-995F-3B254D4DB03B}" presName="thickLine" presStyleLbl="alignNode1" presStyleIdx="6" presStyleCnt="10"/>
      <dgm:spPr/>
    </dgm:pt>
    <dgm:pt modelId="{B741BA13-3255-F34C-AF3A-4B795DFA8E48}" type="pres">
      <dgm:prSet presAssocID="{C9B0C49A-07B2-4B9E-995F-3B254D4DB03B}" presName="horz1" presStyleCnt="0"/>
      <dgm:spPr/>
    </dgm:pt>
    <dgm:pt modelId="{841994CF-176D-5845-B6D9-CC28473744EE}" type="pres">
      <dgm:prSet presAssocID="{C9B0C49A-07B2-4B9E-995F-3B254D4DB03B}" presName="tx1" presStyleLbl="revTx" presStyleIdx="6" presStyleCnt="10"/>
      <dgm:spPr/>
    </dgm:pt>
    <dgm:pt modelId="{2548F336-109A-9A40-AB5C-C3D21163C0F0}" type="pres">
      <dgm:prSet presAssocID="{C9B0C49A-07B2-4B9E-995F-3B254D4DB03B}" presName="vert1" presStyleCnt="0"/>
      <dgm:spPr/>
    </dgm:pt>
    <dgm:pt modelId="{11787D7D-DF6F-194B-AA2E-D8CA4E6A0A84}" type="pres">
      <dgm:prSet presAssocID="{DBECE8F3-CFC5-4ECF-B8E6-C705E6764420}" presName="thickLine" presStyleLbl="alignNode1" presStyleIdx="7" presStyleCnt="10"/>
      <dgm:spPr/>
    </dgm:pt>
    <dgm:pt modelId="{397E8EB8-0E27-1345-AD53-4567DDC5B7FD}" type="pres">
      <dgm:prSet presAssocID="{DBECE8F3-CFC5-4ECF-B8E6-C705E6764420}" presName="horz1" presStyleCnt="0"/>
      <dgm:spPr/>
    </dgm:pt>
    <dgm:pt modelId="{761F9F9B-86B2-D847-8C57-931E29AA2E14}" type="pres">
      <dgm:prSet presAssocID="{DBECE8F3-CFC5-4ECF-B8E6-C705E6764420}" presName="tx1" presStyleLbl="revTx" presStyleIdx="7" presStyleCnt="10"/>
      <dgm:spPr/>
    </dgm:pt>
    <dgm:pt modelId="{B95FE182-4249-0F48-863B-B14417E4BB08}" type="pres">
      <dgm:prSet presAssocID="{DBECE8F3-CFC5-4ECF-B8E6-C705E6764420}" presName="vert1" presStyleCnt="0"/>
      <dgm:spPr/>
    </dgm:pt>
    <dgm:pt modelId="{E7681C88-A3A9-114D-BBE1-AF627208C4BE}" type="pres">
      <dgm:prSet presAssocID="{5467B420-386C-45BA-BFF2-6883DD754977}" presName="thickLine" presStyleLbl="alignNode1" presStyleIdx="8" presStyleCnt="10"/>
      <dgm:spPr/>
    </dgm:pt>
    <dgm:pt modelId="{5F0D7243-00EB-2243-AA39-8EDCFD1E614D}" type="pres">
      <dgm:prSet presAssocID="{5467B420-386C-45BA-BFF2-6883DD754977}" presName="horz1" presStyleCnt="0"/>
      <dgm:spPr/>
    </dgm:pt>
    <dgm:pt modelId="{5CEFE3F1-346F-BB40-BA54-2F85CD044B81}" type="pres">
      <dgm:prSet presAssocID="{5467B420-386C-45BA-BFF2-6883DD754977}" presName="tx1" presStyleLbl="revTx" presStyleIdx="8" presStyleCnt="10"/>
      <dgm:spPr/>
    </dgm:pt>
    <dgm:pt modelId="{CED46E5C-9639-964D-B56C-5613F3C9C015}" type="pres">
      <dgm:prSet presAssocID="{5467B420-386C-45BA-BFF2-6883DD754977}" presName="vert1" presStyleCnt="0"/>
      <dgm:spPr/>
    </dgm:pt>
    <dgm:pt modelId="{E397665D-6746-7543-A82A-B8599F8C1F68}" type="pres">
      <dgm:prSet presAssocID="{AE2EBF18-A53C-43D2-93F8-93ACE7B5E616}" presName="thickLine" presStyleLbl="alignNode1" presStyleIdx="9" presStyleCnt="10"/>
      <dgm:spPr/>
    </dgm:pt>
    <dgm:pt modelId="{5B03C763-4AB5-7E43-8A5F-BC4117DB2A52}" type="pres">
      <dgm:prSet presAssocID="{AE2EBF18-A53C-43D2-93F8-93ACE7B5E616}" presName="horz1" presStyleCnt="0"/>
      <dgm:spPr/>
    </dgm:pt>
    <dgm:pt modelId="{AB94F659-68C3-DE4F-8FBE-636A0F321464}" type="pres">
      <dgm:prSet presAssocID="{AE2EBF18-A53C-43D2-93F8-93ACE7B5E616}" presName="tx1" presStyleLbl="revTx" presStyleIdx="9" presStyleCnt="10"/>
      <dgm:spPr/>
    </dgm:pt>
    <dgm:pt modelId="{C7C3C77E-1D61-4947-B756-5B04169DDD76}" type="pres">
      <dgm:prSet presAssocID="{AE2EBF18-A53C-43D2-93F8-93ACE7B5E616}" presName="vert1" presStyleCnt="0"/>
      <dgm:spPr/>
    </dgm:pt>
  </dgm:ptLst>
  <dgm:cxnLst>
    <dgm:cxn modelId="{50DEB703-AA9B-4C57-9A36-5947CF4F0C40}" srcId="{4A36F03F-D8DA-4440-BB2E-4E4AE4A0DDDB}" destId="{8C7A40CF-8DF0-4B3D-8132-E021E6CDEDDE}" srcOrd="2" destOrd="0" parTransId="{55F10F44-869E-4F42-80FB-F996E64A7956}" sibTransId="{241EC864-D38D-4C32-8962-469634C3F176}"/>
    <dgm:cxn modelId="{3FB2210D-DCB5-2742-8E63-D84D81E90C93}" type="presOf" srcId="{2E6A414A-06AA-47B2-9C6A-E20CA3BF9C0A}" destId="{98C3FA9A-A011-7E43-A678-3380C4282540}" srcOrd="0" destOrd="0" presId="urn:microsoft.com/office/officeart/2008/layout/LinedList"/>
    <dgm:cxn modelId="{9296E911-08EC-492A-8300-A3ECD956BF2C}" srcId="{4A36F03F-D8DA-4440-BB2E-4E4AE4A0DDDB}" destId="{1BAD7C4A-CDC0-4F01-8872-2E6893BA4722}" srcOrd="0" destOrd="0" parTransId="{70A7620C-0915-4813-BB96-CA4DFB426018}" sibTransId="{29C0445F-96E3-4F9C-B44E-B3D5A2F04CED}"/>
    <dgm:cxn modelId="{E0B16D16-AA2F-42CA-971E-C023AD4734F1}" srcId="{4A36F03F-D8DA-4440-BB2E-4E4AE4A0DDDB}" destId="{5467B420-386C-45BA-BFF2-6883DD754977}" srcOrd="8" destOrd="0" parTransId="{51ECD858-A617-4C03-806B-C8BC186EB19C}" sibTransId="{C1198A69-2EAD-4379-BA5E-808603D211C8}"/>
    <dgm:cxn modelId="{93DC7219-2F90-824A-B4A4-038898C7FF0B}" type="presOf" srcId="{AE2EBF18-A53C-43D2-93F8-93ACE7B5E616}" destId="{AB94F659-68C3-DE4F-8FBE-636A0F321464}" srcOrd="0" destOrd="0" presId="urn:microsoft.com/office/officeart/2008/layout/LinedList"/>
    <dgm:cxn modelId="{CFAD7E1E-4ACC-420B-80F0-343F44B7562C}" srcId="{4A36F03F-D8DA-4440-BB2E-4E4AE4A0DDDB}" destId="{8811EFD0-97BC-4C8B-B951-5AB2037D6E5B}" srcOrd="3" destOrd="0" parTransId="{FC2CA023-7467-430D-A55E-FA8B4646FE56}" sibTransId="{5760A534-C1FB-4421-A41F-001B48BEA57A}"/>
    <dgm:cxn modelId="{44032E1F-4E22-4E03-A035-5409E22F26FF}" srcId="{4A36F03F-D8DA-4440-BB2E-4E4AE4A0DDDB}" destId="{CF422A64-2884-45B9-9E65-15010BF3432B}" srcOrd="1" destOrd="0" parTransId="{9E1982EE-2933-4621-AEC0-4993BD31AA1A}" sibTransId="{F10C606B-B6C7-4C43-9CD6-BE45D90AF6CF}"/>
    <dgm:cxn modelId="{C20E332C-A3BA-4BF1-945B-E553F17BA80F}" srcId="{4A36F03F-D8DA-4440-BB2E-4E4AE4A0DDDB}" destId="{2E6A414A-06AA-47B2-9C6A-E20CA3BF9C0A}" srcOrd="4" destOrd="0" parTransId="{9EF870EF-D181-4BCD-A4BD-127D0C9FF079}" sibTransId="{0B6476E6-5041-419B-93B4-E493B14BDE52}"/>
    <dgm:cxn modelId="{F7AEF430-0728-264A-A628-6044D69E8CCB}" type="presOf" srcId="{CF422A64-2884-45B9-9E65-15010BF3432B}" destId="{8656DE75-FED7-B44D-AC9E-D48AF50AEE64}" srcOrd="0" destOrd="0" presId="urn:microsoft.com/office/officeart/2008/layout/LinedList"/>
    <dgm:cxn modelId="{8AD6FD3D-EEA1-DD41-ABAF-DD94771DE738}" type="presOf" srcId="{1BAD7C4A-CDC0-4F01-8872-2E6893BA4722}" destId="{306EB6CC-E011-AB44-A506-D3A9F892EAFB}" srcOrd="0" destOrd="0" presId="urn:microsoft.com/office/officeart/2008/layout/LinedList"/>
    <dgm:cxn modelId="{D40E8144-EF56-B942-B3C8-C2D8A94DAAF0}" type="presOf" srcId="{5467B420-386C-45BA-BFF2-6883DD754977}" destId="{5CEFE3F1-346F-BB40-BA54-2F85CD044B81}" srcOrd="0" destOrd="0" presId="urn:microsoft.com/office/officeart/2008/layout/LinedList"/>
    <dgm:cxn modelId="{CC3C385E-1504-EE4C-9AC1-77698FA0DBBE}" type="presOf" srcId="{187EEF55-9ADF-4C83-B4DD-CD4D842F83EE}" destId="{69CF51C0-C9BE-F94A-8B84-1EF2F2AF6B6D}" srcOrd="0" destOrd="0" presId="urn:microsoft.com/office/officeart/2008/layout/LinedList"/>
    <dgm:cxn modelId="{ED808675-12B1-495E-B696-DAD4BB9D3572}" srcId="{4A36F03F-D8DA-4440-BB2E-4E4AE4A0DDDB}" destId="{187EEF55-9ADF-4C83-B4DD-CD4D842F83EE}" srcOrd="5" destOrd="0" parTransId="{54550EF4-5B9A-4D61-A2F7-4AB3383CD9B6}" sibTransId="{AF48E6F8-FA00-46E6-8D42-85DE7BB8D1AA}"/>
    <dgm:cxn modelId="{0C91199D-DEE0-1144-86A2-8EF0C2AD607A}" type="presOf" srcId="{4A36F03F-D8DA-4440-BB2E-4E4AE4A0DDDB}" destId="{9DCCD524-1381-7B47-BE73-212FD13F959F}" srcOrd="0" destOrd="0" presId="urn:microsoft.com/office/officeart/2008/layout/LinedList"/>
    <dgm:cxn modelId="{ED3AE9AC-CA10-457F-9327-F937F0E76295}" srcId="{4A36F03F-D8DA-4440-BB2E-4E4AE4A0DDDB}" destId="{C9B0C49A-07B2-4B9E-995F-3B254D4DB03B}" srcOrd="6" destOrd="0" parTransId="{5BB95443-0E21-4074-A89A-A918E1934CDE}" sibTransId="{341E219A-1276-4F97-AC65-908988D74384}"/>
    <dgm:cxn modelId="{27344CB1-1F07-48EF-B352-C36CDB9F7B44}" srcId="{4A36F03F-D8DA-4440-BB2E-4E4AE4A0DDDB}" destId="{DBECE8F3-CFC5-4ECF-B8E6-C705E6764420}" srcOrd="7" destOrd="0" parTransId="{2260CB7D-8196-4779-BD86-AF9A53B0AC8F}" sibTransId="{2623B9FB-6093-4729-BF89-2E0CA1AA33FF}"/>
    <dgm:cxn modelId="{56D29DC0-07F1-4749-A606-DC594181DF0A}" type="presOf" srcId="{8811EFD0-97BC-4C8B-B951-5AB2037D6E5B}" destId="{4D364272-6F19-8D40-A4B1-44450E78657C}" srcOrd="0" destOrd="0" presId="urn:microsoft.com/office/officeart/2008/layout/LinedList"/>
    <dgm:cxn modelId="{4F252ADA-A680-6D43-85FD-EFA010C16B1F}" type="presOf" srcId="{C9B0C49A-07B2-4B9E-995F-3B254D4DB03B}" destId="{841994CF-176D-5845-B6D9-CC28473744EE}" srcOrd="0" destOrd="0" presId="urn:microsoft.com/office/officeart/2008/layout/LinedList"/>
    <dgm:cxn modelId="{5A25EBE4-3599-7941-9A22-FF3F1F414245}" type="presOf" srcId="{8C7A40CF-8DF0-4B3D-8132-E021E6CDEDDE}" destId="{C909EECE-8792-C443-AC5D-A2C803F217F6}" srcOrd="0" destOrd="0" presId="urn:microsoft.com/office/officeart/2008/layout/LinedList"/>
    <dgm:cxn modelId="{5DCDEDE9-F17F-724A-85F2-655DD8910470}" type="presOf" srcId="{DBECE8F3-CFC5-4ECF-B8E6-C705E6764420}" destId="{761F9F9B-86B2-D847-8C57-931E29AA2E14}" srcOrd="0" destOrd="0" presId="urn:microsoft.com/office/officeart/2008/layout/LinedList"/>
    <dgm:cxn modelId="{7B20C2FB-75DD-4294-BF6F-0E7D62889813}" srcId="{4A36F03F-D8DA-4440-BB2E-4E4AE4A0DDDB}" destId="{AE2EBF18-A53C-43D2-93F8-93ACE7B5E616}" srcOrd="9" destOrd="0" parTransId="{E2B37BE9-9973-44B9-B7BF-99277122B8A4}" sibTransId="{8D9F1376-8A98-4E7A-B38A-4A9BCA3227F6}"/>
    <dgm:cxn modelId="{A4334458-6793-B54B-A680-BE8031F00330}" type="presParOf" srcId="{9DCCD524-1381-7B47-BE73-212FD13F959F}" destId="{539C1231-690C-AF41-AB20-46AA0EE9C8B3}" srcOrd="0" destOrd="0" presId="urn:microsoft.com/office/officeart/2008/layout/LinedList"/>
    <dgm:cxn modelId="{48121927-E836-B040-9D69-0CF1DD35FA5A}" type="presParOf" srcId="{9DCCD524-1381-7B47-BE73-212FD13F959F}" destId="{8A8D22A6-7F08-0B47-89AF-1952732A0852}" srcOrd="1" destOrd="0" presId="urn:microsoft.com/office/officeart/2008/layout/LinedList"/>
    <dgm:cxn modelId="{194BE154-40F0-6641-A91C-6D0DC01275D0}" type="presParOf" srcId="{8A8D22A6-7F08-0B47-89AF-1952732A0852}" destId="{306EB6CC-E011-AB44-A506-D3A9F892EAFB}" srcOrd="0" destOrd="0" presId="urn:microsoft.com/office/officeart/2008/layout/LinedList"/>
    <dgm:cxn modelId="{7D142B31-E5BF-ED46-8585-C18D3F6A648A}" type="presParOf" srcId="{8A8D22A6-7F08-0B47-89AF-1952732A0852}" destId="{B8A00DFA-0466-6947-AD59-3D9F65AF5D04}" srcOrd="1" destOrd="0" presId="urn:microsoft.com/office/officeart/2008/layout/LinedList"/>
    <dgm:cxn modelId="{C6EB63AC-BD1F-CE4A-9952-CF06A9C06C0A}" type="presParOf" srcId="{9DCCD524-1381-7B47-BE73-212FD13F959F}" destId="{C4297CC4-FBCA-9E4E-A813-CCF042873786}" srcOrd="2" destOrd="0" presId="urn:microsoft.com/office/officeart/2008/layout/LinedList"/>
    <dgm:cxn modelId="{E049EE8F-5C67-9343-95FA-3B752611845C}" type="presParOf" srcId="{9DCCD524-1381-7B47-BE73-212FD13F959F}" destId="{1A7E55DD-568E-734D-A8C4-41A1499496AF}" srcOrd="3" destOrd="0" presId="urn:microsoft.com/office/officeart/2008/layout/LinedList"/>
    <dgm:cxn modelId="{04691521-6F34-4145-AE6C-9F0EEA8F9FE5}" type="presParOf" srcId="{1A7E55DD-568E-734D-A8C4-41A1499496AF}" destId="{8656DE75-FED7-B44D-AC9E-D48AF50AEE64}" srcOrd="0" destOrd="0" presId="urn:microsoft.com/office/officeart/2008/layout/LinedList"/>
    <dgm:cxn modelId="{8F948E80-6B9E-8F46-BDE3-7885CB3AD582}" type="presParOf" srcId="{1A7E55DD-568E-734D-A8C4-41A1499496AF}" destId="{D5A3B7B5-79DA-AE43-B24D-1F28FEE4AC58}" srcOrd="1" destOrd="0" presId="urn:microsoft.com/office/officeart/2008/layout/LinedList"/>
    <dgm:cxn modelId="{F0DE90F3-C451-8542-AEF4-3DCC6226E3AE}" type="presParOf" srcId="{9DCCD524-1381-7B47-BE73-212FD13F959F}" destId="{F0E13DAD-2D12-DC49-B27E-1E28F5A67D66}" srcOrd="4" destOrd="0" presId="urn:microsoft.com/office/officeart/2008/layout/LinedList"/>
    <dgm:cxn modelId="{B3D28BFB-FCBB-4B43-BE09-03C09273EBAE}" type="presParOf" srcId="{9DCCD524-1381-7B47-BE73-212FD13F959F}" destId="{E36803DE-DC01-3343-8117-BCBA1058A4C2}" srcOrd="5" destOrd="0" presId="urn:microsoft.com/office/officeart/2008/layout/LinedList"/>
    <dgm:cxn modelId="{0F80DFDC-EF90-6540-8211-6DACDD2AC77F}" type="presParOf" srcId="{E36803DE-DC01-3343-8117-BCBA1058A4C2}" destId="{C909EECE-8792-C443-AC5D-A2C803F217F6}" srcOrd="0" destOrd="0" presId="urn:microsoft.com/office/officeart/2008/layout/LinedList"/>
    <dgm:cxn modelId="{3A84A882-751E-1A45-9D9C-0CAFC7852B7A}" type="presParOf" srcId="{E36803DE-DC01-3343-8117-BCBA1058A4C2}" destId="{7817F0E5-FC5D-9C4B-807F-F138B545F80A}" srcOrd="1" destOrd="0" presId="urn:microsoft.com/office/officeart/2008/layout/LinedList"/>
    <dgm:cxn modelId="{761CF407-A5BC-1747-96DB-601126203E05}" type="presParOf" srcId="{9DCCD524-1381-7B47-BE73-212FD13F959F}" destId="{5E9E1A43-3462-A44F-A4F8-55B372048AE2}" srcOrd="6" destOrd="0" presId="urn:microsoft.com/office/officeart/2008/layout/LinedList"/>
    <dgm:cxn modelId="{C36E8E5E-86A4-C141-B4F1-3D375CC7E1B7}" type="presParOf" srcId="{9DCCD524-1381-7B47-BE73-212FD13F959F}" destId="{BA1A61C0-97AA-EF41-8902-77FCE8B5BD28}" srcOrd="7" destOrd="0" presId="urn:microsoft.com/office/officeart/2008/layout/LinedList"/>
    <dgm:cxn modelId="{B5171883-90F9-794A-863C-C633562A2EF0}" type="presParOf" srcId="{BA1A61C0-97AA-EF41-8902-77FCE8B5BD28}" destId="{4D364272-6F19-8D40-A4B1-44450E78657C}" srcOrd="0" destOrd="0" presId="urn:microsoft.com/office/officeart/2008/layout/LinedList"/>
    <dgm:cxn modelId="{A5D1ED9B-5F6B-5C42-8E61-BF817D3B5A3F}" type="presParOf" srcId="{BA1A61C0-97AA-EF41-8902-77FCE8B5BD28}" destId="{3CBF7BF2-A6DB-EC40-89DB-46CE8CDD39BD}" srcOrd="1" destOrd="0" presId="urn:microsoft.com/office/officeart/2008/layout/LinedList"/>
    <dgm:cxn modelId="{D435A89B-7C46-A840-A6EE-6F96AE2F86DF}" type="presParOf" srcId="{9DCCD524-1381-7B47-BE73-212FD13F959F}" destId="{B3DADC5D-1047-6340-8D5D-0F67F9BE7633}" srcOrd="8" destOrd="0" presId="urn:microsoft.com/office/officeart/2008/layout/LinedList"/>
    <dgm:cxn modelId="{57EB04A2-DB7B-E54B-A24B-3DA06B814036}" type="presParOf" srcId="{9DCCD524-1381-7B47-BE73-212FD13F959F}" destId="{E2D682DC-00EA-4246-B8CA-80F00ED5107E}" srcOrd="9" destOrd="0" presId="urn:microsoft.com/office/officeart/2008/layout/LinedList"/>
    <dgm:cxn modelId="{17ECA7F7-17F7-8F46-ADE4-6DA1079F167B}" type="presParOf" srcId="{E2D682DC-00EA-4246-B8CA-80F00ED5107E}" destId="{98C3FA9A-A011-7E43-A678-3380C4282540}" srcOrd="0" destOrd="0" presId="urn:microsoft.com/office/officeart/2008/layout/LinedList"/>
    <dgm:cxn modelId="{0A502889-D742-B743-AB74-33511D4D2A44}" type="presParOf" srcId="{E2D682DC-00EA-4246-B8CA-80F00ED5107E}" destId="{F4988CF5-8B4B-244E-9A62-6C96C48730C0}" srcOrd="1" destOrd="0" presId="urn:microsoft.com/office/officeart/2008/layout/LinedList"/>
    <dgm:cxn modelId="{EF449D3A-B8A9-6E4F-BC4E-BFAF7A645777}" type="presParOf" srcId="{9DCCD524-1381-7B47-BE73-212FD13F959F}" destId="{AAF3161C-6D7E-AB4B-BCB1-B2B5C1D3C929}" srcOrd="10" destOrd="0" presId="urn:microsoft.com/office/officeart/2008/layout/LinedList"/>
    <dgm:cxn modelId="{08831C9A-E94A-CB47-82FF-4C406D6DEFB8}" type="presParOf" srcId="{9DCCD524-1381-7B47-BE73-212FD13F959F}" destId="{D30139E6-EBA1-3044-9C2B-68C5D8D97868}" srcOrd="11" destOrd="0" presId="urn:microsoft.com/office/officeart/2008/layout/LinedList"/>
    <dgm:cxn modelId="{1F613CCB-2E96-544D-BA93-80AA4C63BECB}" type="presParOf" srcId="{D30139E6-EBA1-3044-9C2B-68C5D8D97868}" destId="{69CF51C0-C9BE-F94A-8B84-1EF2F2AF6B6D}" srcOrd="0" destOrd="0" presId="urn:microsoft.com/office/officeart/2008/layout/LinedList"/>
    <dgm:cxn modelId="{E9250AE7-8320-CD42-9FD4-9A8029D53CED}" type="presParOf" srcId="{D30139E6-EBA1-3044-9C2B-68C5D8D97868}" destId="{F388A954-98A6-E448-8FFA-B9BDEB5F32CC}" srcOrd="1" destOrd="0" presId="urn:microsoft.com/office/officeart/2008/layout/LinedList"/>
    <dgm:cxn modelId="{163C9EE2-0D50-FB49-A68B-AE5E9CB9DFED}" type="presParOf" srcId="{9DCCD524-1381-7B47-BE73-212FD13F959F}" destId="{6BB1750E-9F7D-D749-81F1-608E7432A56C}" srcOrd="12" destOrd="0" presId="urn:microsoft.com/office/officeart/2008/layout/LinedList"/>
    <dgm:cxn modelId="{3325DFFB-7D05-2942-8B3D-13E91F37B588}" type="presParOf" srcId="{9DCCD524-1381-7B47-BE73-212FD13F959F}" destId="{B741BA13-3255-F34C-AF3A-4B795DFA8E48}" srcOrd="13" destOrd="0" presId="urn:microsoft.com/office/officeart/2008/layout/LinedList"/>
    <dgm:cxn modelId="{CF527FCA-3F47-4842-AB78-FD2BD656DF1F}" type="presParOf" srcId="{B741BA13-3255-F34C-AF3A-4B795DFA8E48}" destId="{841994CF-176D-5845-B6D9-CC28473744EE}" srcOrd="0" destOrd="0" presId="urn:microsoft.com/office/officeart/2008/layout/LinedList"/>
    <dgm:cxn modelId="{C5AA8FB6-A997-D245-9321-BA0951671B92}" type="presParOf" srcId="{B741BA13-3255-F34C-AF3A-4B795DFA8E48}" destId="{2548F336-109A-9A40-AB5C-C3D21163C0F0}" srcOrd="1" destOrd="0" presId="urn:microsoft.com/office/officeart/2008/layout/LinedList"/>
    <dgm:cxn modelId="{8012F4DA-E240-C94B-839F-0EE115DAB3DD}" type="presParOf" srcId="{9DCCD524-1381-7B47-BE73-212FD13F959F}" destId="{11787D7D-DF6F-194B-AA2E-D8CA4E6A0A84}" srcOrd="14" destOrd="0" presId="urn:microsoft.com/office/officeart/2008/layout/LinedList"/>
    <dgm:cxn modelId="{8760D3A8-7384-0A4D-849A-81F4FC73C589}" type="presParOf" srcId="{9DCCD524-1381-7B47-BE73-212FD13F959F}" destId="{397E8EB8-0E27-1345-AD53-4567DDC5B7FD}" srcOrd="15" destOrd="0" presId="urn:microsoft.com/office/officeart/2008/layout/LinedList"/>
    <dgm:cxn modelId="{F319D03F-1F57-C94A-B7C4-FE157D0F9BE3}" type="presParOf" srcId="{397E8EB8-0E27-1345-AD53-4567DDC5B7FD}" destId="{761F9F9B-86B2-D847-8C57-931E29AA2E14}" srcOrd="0" destOrd="0" presId="urn:microsoft.com/office/officeart/2008/layout/LinedList"/>
    <dgm:cxn modelId="{8F02D037-C9C4-1E46-A9BB-454A369CD78D}" type="presParOf" srcId="{397E8EB8-0E27-1345-AD53-4567DDC5B7FD}" destId="{B95FE182-4249-0F48-863B-B14417E4BB08}" srcOrd="1" destOrd="0" presId="urn:microsoft.com/office/officeart/2008/layout/LinedList"/>
    <dgm:cxn modelId="{E52BA658-E49D-3C4B-BE3C-24462C5EDA15}" type="presParOf" srcId="{9DCCD524-1381-7B47-BE73-212FD13F959F}" destId="{E7681C88-A3A9-114D-BBE1-AF627208C4BE}" srcOrd="16" destOrd="0" presId="urn:microsoft.com/office/officeart/2008/layout/LinedList"/>
    <dgm:cxn modelId="{AD951506-E231-5D4D-953C-DBDF1971BBF9}" type="presParOf" srcId="{9DCCD524-1381-7B47-BE73-212FD13F959F}" destId="{5F0D7243-00EB-2243-AA39-8EDCFD1E614D}" srcOrd="17" destOrd="0" presId="urn:microsoft.com/office/officeart/2008/layout/LinedList"/>
    <dgm:cxn modelId="{4FBBDDA4-E12A-2849-A2EE-6B7994F2B68D}" type="presParOf" srcId="{5F0D7243-00EB-2243-AA39-8EDCFD1E614D}" destId="{5CEFE3F1-346F-BB40-BA54-2F85CD044B81}" srcOrd="0" destOrd="0" presId="urn:microsoft.com/office/officeart/2008/layout/LinedList"/>
    <dgm:cxn modelId="{C8F8D3B2-9673-D441-970D-5C8462324C63}" type="presParOf" srcId="{5F0D7243-00EB-2243-AA39-8EDCFD1E614D}" destId="{CED46E5C-9639-964D-B56C-5613F3C9C015}" srcOrd="1" destOrd="0" presId="urn:microsoft.com/office/officeart/2008/layout/LinedList"/>
    <dgm:cxn modelId="{0A2770D9-591D-F04E-B5C0-3FAE37D91CC1}" type="presParOf" srcId="{9DCCD524-1381-7B47-BE73-212FD13F959F}" destId="{E397665D-6746-7543-A82A-B8599F8C1F68}" srcOrd="18" destOrd="0" presId="urn:microsoft.com/office/officeart/2008/layout/LinedList"/>
    <dgm:cxn modelId="{299560C5-6DEC-7747-BA73-D391428ED1CF}" type="presParOf" srcId="{9DCCD524-1381-7B47-BE73-212FD13F959F}" destId="{5B03C763-4AB5-7E43-8A5F-BC4117DB2A52}" srcOrd="19" destOrd="0" presId="urn:microsoft.com/office/officeart/2008/layout/LinedList"/>
    <dgm:cxn modelId="{8F7DF306-79A7-0C47-8C09-600BA748C5A6}" type="presParOf" srcId="{5B03C763-4AB5-7E43-8A5F-BC4117DB2A52}" destId="{AB94F659-68C3-DE4F-8FBE-636A0F321464}" srcOrd="0" destOrd="0" presId="urn:microsoft.com/office/officeart/2008/layout/LinedList"/>
    <dgm:cxn modelId="{0E1E8305-E705-9348-9B01-D333FF1A0501}" type="presParOf" srcId="{5B03C763-4AB5-7E43-8A5F-BC4117DB2A52}" destId="{C7C3C77E-1D61-4947-B756-5B04169DDD7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7B74CA6-224C-495C-89E5-1F4EE888477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D9B4B42-68F2-46BE-93F6-C52AC759B316}">
      <dgm:prSet/>
      <dgm:spPr/>
      <dgm:t>
        <a:bodyPr/>
        <a:lstStyle/>
        <a:p>
          <a:r>
            <a:rPr lang="fr-CA" b="1"/>
            <a:t>Augmentée, accrue: </a:t>
          </a:r>
          <a:r>
            <a:rPr lang="fr-CA"/>
            <a:t>expressif, animé, énergique, excité, hypervigilant, hyperactif, sursaut, bouge tout le temps, akathisie.</a:t>
          </a:r>
          <a:endParaRPr lang="en-US"/>
        </a:p>
      </dgm:t>
    </dgm:pt>
    <dgm:pt modelId="{3367CAEE-092A-4007-B4FA-B0669C2AAD0E}" type="parTrans" cxnId="{9E6552F8-5223-4142-A836-69206C5673AC}">
      <dgm:prSet/>
      <dgm:spPr/>
      <dgm:t>
        <a:bodyPr/>
        <a:lstStyle/>
        <a:p>
          <a:endParaRPr lang="en-US"/>
        </a:p>
      </dgm:t>
    </dgm:pt>
    <dgm:pt modelId="{6860477A-7365-45E8-8A99-B8F341424D73}" type="sibTrans" cxnId="{9E6552F8-5223-4142-A836-69206C5673AC}">
      <dgm:prSet/>
      <dgm:spPr/>
      <dgm:t>
        <a:bodyPr/>
        <a:lstStyle/>
        <a:p>
          <a:endParaRPr lang="en-US"/>
        </a:p>
      </dgm:t>
    </dgm:pt>
    <dgm:pt modelId="{F484FA51-72BC-496B-8E49-2DC73DD990E9}">
      <dgm:prSet/>
      <dgm:spPr/>
      <dgm:t>
        <a:bodyPr/>
        <a:lstStyle/>
        <a:p>
          <a:r>
            <a:rPr lang="fr-CA"/>
            <a:t>Agitation psychomotrice: décrire les comportements agités (fait les 100 pas, sautille, claque la porte, gesticule, tambourine, heurte les objects, etc.)</a:t>
          </a:r>
          <a:endParaRPr lang="en-US"/>
        </a:p>
      </dgm:t>
    </dgm:pt>
    <dgm:pt modelId="{F833FB71-DAAC-4A06-93AB-E6F1F4A3FE53}" type="parTrans" cxnId="{3194FB59-A8C1-42E2-8FF6-2ABFE6354D74}">
      <dgm:prSet/>
      <dgm:spPr/>
      <dgm:t>
        <a:bodyPr/>
        <a:lstStyle/>
        <a:p>
          <a:endParaRPr lang="en-US"/>
        </a:p>
      </dgm:t>
    </dgm:pt>
    <dgm:pt modelId="{A6EB690A-1F08-4C60-A73A-EE82A47000D0}" type="sibTrans" cxnId="{3194FB59-A8C1-42E2-8FF6-2ABFE6354D74}">
      <dgm:prSet/>
      <dgm:spPr/>
      <dgm:t>
        <a:bodyPr/>
        <a:lstStyle/>
        <a:p>
          <a:endParaRPr lang="en-US"/>
        </a:p>
      </dgm:t>
    </dgm:pt>
    <dgm:pt modelId="{C17F911A-FAC5-480B-8CD9-0BBA5A825E1B}">
      <dgm:prSet/>
      <dgm:spPr/>
      <dgm:t>
        <a:bodyPr/>
        <a:lstStyle/>
        <a:p>
          <a:r>
            <a:rPr lang="fr-CA" dirty="0"/>
            <a:t>Agressivité: Décrire les comportements agressifs (hausse le ton, menace, lance des objets, frappe sur le mur, etc.)</a:t>
          </a:r>
          <a:endParaRPr lang="en-US" dirty="0"/>
        </a:p>
      </dgm:t>
    </dgm:pt>
    <dgm:pt modelId="{EE72FCCF-2BB3-4680-BEF8-E0A678093D10}" type="parTrans" cxnId="{58111EDD-5277-48E9-A8BA-0CFECB679452}">
      <dgm:prSet/>
      <dgm:spPr/>
      <dgm:t>
        <a:bodyPr/>
        <a:lstStyle/>
        <a:p>
          <a:endParaRPr lang="en-US"/>
        </a:p>
      </dgm:t>
    </dgm:pt>
    <dgm:pt modelId="{903E92D1-551B-4F39-A76E-5EFE0400A005}" type="sibTrans" cxnId="{58111EDD-5277-48E9-A8BA-0CFECB679452}">
      <dgm:prSet/>
      <dgm:spPr/>
      <dgm:t>
        <a:bodyPr/>
        <a:lstStyle/>
        <a:p>
          <a:endParaRPr lang="en-US"/>
        </a:p>
      </dgm:t>
    </dgm:pt>
    <dgm:pt modelId="{928354A8-01E8-4D0E-B882-3786ABD1D3FC}">
      <dgm:prSet/>
      <dgm:spPr/>
      <dgm:t>
        <a:bodyPr/>
        <a:lstStyle/>
        <a:p>
          <a:r>
            <a:rPr lang="fr-CA" b="1" dirty="0"/>
            <a:t>Diminuée: </a:t>
          </a:r>
          <a:r>
            <a:rPr lang="fr-CA" dirty="0"/>
            <a:t>Bradykinésie, akinésie. Faciès figé, immobile, inexpressif, ralenti, semble fatigué, accablé, exténué, abattu, asthénique, catalepsie (absence de </a:t>
          </a:r>
          <a:r>
            <a:rPr lang="fr-CA" dirty="0" err="1"/>
            <a:t>mvts</a:t>
          </a:r>
          <a:r>
            <a:rPr lang="fr-CA" dirty="0"/>
            <a:t> spontanés)</a:t>
          </a:r>
          <a:endParaRPr lang="en-US" dirty="0"/>
        </a:p>
      </dgm:t>
    </dgm:pt>
    <dgm:pt modelId="{18BDC04A-2B98-4BB6-83F9-4A45E5810A4A}" type="parTrans" cxnId="{B06B7B11-D3C7-4F0B-A3F0-555A77F07AD2}">
      <dgm:prSet/>
      <dgm:spPr/>
      <dgm:t>
        <a:bodyPr/>
        <a:lstStyle/>
        <a:p>
          <a:endParaRPr lang="en-US"/>
        </a:p>
      </dgm:t>
    </dgm:pt>
    <dgm:pt modelId="{3061E10A-2B60-444F-843A-3852C6FAD3D0}" type="sibTrans" cxnId="{B06B7B11-D3C7-4F0B-A3F0-555A77F07AD2}">
      <dgm:prSet/>
      <dgm:spPr/>
      <dgm:t>
        <a:bodyPr/>
        <a:lstStyle/>
        <a:p>
          <a:endParaRPr lang="en-US"/>
        </a:p>
      </dgm:t>
    </dgm:pt>
    <dgm:pt modelId="{63F3B184-6B0C-2548-95A6-8E288EB0E01F}">
      <dgm:prSet/>
      <dgm:spPr/>
      <dgm:t>
        <a:bodyPr/>
        <a:lstStyle/>
        <a:p>
          <a:r>
            <a:rPr lang="en-US" dirty="0"/>
            <a:t>Démarche: </a:t>
          </a:r>
          <a:r>
            <a:rPr lang="en-US" dirty="0" err="1"/>
            <a:t>accélérée</a:t>
          </a:r>
          <a:r>
            <a:rPr lang="en-US" dirty="0"/>
            <a:t>, </a:t>
          </a:r>
          <a:r>
            <a:rPr lang="en-US" dirty="0" err="1"/>
            <a:t>à</a:t>
          </a:r>
          <a:r>
            <a:rPr lang="en-US" dirty="0"/>
            <a:t> petits pas, </a:t>
          </a:r>
          <a:r>
            <a:rPr lang="en-US" dirty="0" err="1"/>
            <a:t>traînante</a:t>
          </a:r>
          <a:r>
            <a:rPr lang="en-US" dirty="0"/>
            <a:t>, </a:t>
          </a:r>
          <a:r>
            <a:rPr lang="en-US" dirty="0" err="1"/>
            <a:t>polygone</a:t>
          </a:r>
          <a:r>
            <a:rPr lang="en-US" dirty="0"/>
            <a:t> de sustentation </a:t>
          </a:r>
          <a:r>
            <a:rPr lang="en-US" dirty="0" err="1"/>
            <a:t>élargi</a:t>
          </a:r>
          <a:r>
            <a:rPr lang="en-US" dirty="0"/>
            <a:t>, </a:t>
          </a:r>
          <a:r>
            <a:rPr lang="en-US" dirty="0" err="1"/>
            <a:t>balancement</a:t>
          </a:r>
          <a:r>
            <a:rPr lang="en-US" dirty="0"/>
            <a:t> des bras </a:t>
          </a:r>
          <a:r>
            <a:rPr lang="en-US" dirty="0" err="1"/>
            <a:t>diminué</a:t>
          </a:r>
          <a:r>
            <a:rPr lang="en-US" dirty="0"/>
            <a:t>, etc.  </a:t>
          </a:r>
        </a:p>
      </dgm:t>
    </dgm:pt>
    <dgm:pt modelId="{9E6FB875-967A-9043-B97D-2EAEC9738D2A}" type="parTrans" cxnId="{4F1205C1-EDA7-E14A-A129-B0A689952659}">
      <dgm:prSet/>
      <dgm:spPr/>
      <dgm:t>
        <a:bodyPr/>
        <a:lstStyle/>
        <a:p>
          <a:endParaRPr lang="en-US"/>
        </a:p>
      </dgm:t>
    </dgm:pt>
    <dgm:pt modelId="{E1DCA141-EA47-D641-8434-A0D7FDA75672}" type="sibTrans" cxnId="{4F1205C1-EDA7-E14A-A129-B0A689952659}">
      <dgm:prSet/>
      <dgm:spPr/>
      <dgm:t>
        <a:bodyPr/>
        <a:lstStyle/>
        <a:p>
          <a:endParaRPr lang="en-US"/>
        </a:p>
      </dgm:t>
    </dgm:pt>
    <dgm:pt modelId="{309864D2-635B-D24E-B670-9E99B4171891}" type="pres">
      <dgm:prSet presAssocID="{F7B74CA6-224C-495C-89E5-1F4EE8884775}" presName="linear" presStyleCnt="0">
        <dgm:presLayoutVars>
          <dgm:animLvl val="lvl"/>
          <dgm:resizeHandles val="exact"/>
        </dgm:presLayoutVars>
      </dgm:prSet>
      <dgm:spPr/>
    </dgm:pt>
    <dgm:pt modelId="{72EB224A-9DAA-334C-B59E-5ECCFE183A6B}" type="pres">
      <dgm:prSet presAssocID="{3D9B4B42-68F2-46BE-93F6-C52AC759B316}" presName="parentText" presStyleLbl="node1" presStyleIdx="0" presStyleCnt="5">
        <dgm:presLayoutVars>
          <dgm:chMax val="0"/>
          <dgm:bulletEnabled val="1"/>
        </dgm:presLayoutVars>
      </dgm:prSet>
      <dgm:spPr/>
    </dgm:pt>
    <dgm:pt modelId="{CFE34461-BDF9-3649-A0CA-A20D119CE532}" type="pres">
      <dgm:prSet presAssocID="{6860477A-7365-45E8-8A99-B8F341424D73}" presName="spacer" presStyleCnt="0"/>
      <dgm:spPr/>
    </dgm:pt>
    <dgm:pt modelId="{A3194D3B-8E3B-5045-9495-0033C8B2011F}" type="pres">
      <dgm:prSet presAssocID="{F484FA51-72BC-496B-8E49-2DC73DD990E9}" presName="parentText" presStyleLbl="node1" presStyleIdx="1" presStyleCnt="5">
        <dgm:presLayoutVars>
          <dgm:chMax val="0"/>
          <dgm:bulletEnabled val="1"/>
        </dgm:presLayoutVars>
      </dgm:prSet>
      <dgm:spPr/>
    </dgm:pt>
    <dgm:pt modelId="{FFFD8082-77C0-5141-B72E-EA1C6EF9D0CB}" type="pres">
      <dgm:prSet presAssocID="{A6EB690A-1F08-4C60-A73A-EE82A47000D0}" presName="spacer" presStyleCnt="0"/>
      <dgm:spPr/>
    </dgm:pt>
    <dgm:pt modelId="{2F929FF7-BC02-9047-B834-B7A1DB04EF4A}" type="pres">
      <dgm:prSet presAssocID="{C17F911A-FAC5-480B-8CD9-0BBA5A825E1B}" presName="parentText" presStyleLbl="node1" presStyleIdx="2" presStyleCnt="5">
        <dgm:presLayoutVars>
          <dgm:chMax val="0"/>
          <dgm:bulletEnabled val="1"/>
        </dgm:presLayoutVars>
      </dgm:prSet>
      <dgm:spPr/>
    </dgm:pt>
    <dgm:pt modelId="{53897505-CFD5-3740-975D-311FB8613C66}" type="pres">
      <dgm:prSet presAssocID="{903E92D1-551B-4F39-A76E-5EFE0400A005}" presName="spacer" presStyleCnt="0"/>
      <dgm:spPr/>
    </dgm:pt>
    <dgm:pt modelId="{1C52DF6E-C12B-DA46-94C8-B4DA5FAE7D44}" type="pres">
      <dgm:prSet presAssocID="{928354A8-01E8-4D0E-B882-3786ABD1D3FC}" presName="parentText" presStyleLbl="node1" presStyleIdx="3" presStyleCnt="5">
        <dgm:presLayoutVars>
          <dgm:chMax val="0"/>
          <dgm:bulletEnabled val="1"/>
        </dgm:presLayoutVars>
      </dgm:prSet>
      <dgm:spPr/>
    </dgm:pt>
    <dgm:pt modelId="{2E5DD1D6-0BB8-F644-AB6E-F5FF64159754}" type="pres">
      <dgm:prSet presAssocID="{3061E10A-2B60-444F-843A-3852C6FAD3D0}" presName="spacer" presStyleCnt="0"/>
      <dgm:spPr/>
    </dgm:pt>
    <dgm:pt modelId="{282BAC9C-E95C-BF4A-8CF3-75F9B8E4253F}" type="pres">
      <dgm:prSet presAssocID="{63F3B184-6B0C-2548-95A6-8E288EB0E01F}" presName="parentText" presStyleLbl="node1" presStyleIdx="4" presStyleCnt="5">
        <dgm:presLayoutVars>
          <dgm:chMax val="0"/>
          <dgm:bulletEnabled val="1"/>
        </dgm:presLayoutVars>
      </dgm:prSet>
      <dgm:spPr/>
    </dgm:pt>
  </dgm:ptLst>
  <dgm:cxnLst>
    <dgm:cxn modelId="{B06B7B11-D3C7-4F0B-A3F0-555A77F07AD2}" srcId="{F7B74CA6-224C-495C-89E5-1F4EE8884775}" destId="{928354A8-01E8-4D0E-B882-3786ABD1D3FC}" srcOrd="3" destOrd="0" parTransId="{18BDC04A-2B98-4BB6-83F9-4A45E5810A4A}" sibTransId="{3061E10A-2B60-444F-843A-3852C6FAD3D0}"/>
    <dgm:cxn modelId="{4F974748-25B7-9947-8B20-2AD803126A15}" type="presOf" srcId="{F484FA51-72BC-496B-8E49-2DC73DD990E9}" destId="{A3194D3B-8E3B-5045-9495-0033C8B2011F}" srcOrd="0" destOrd="0" presId="urn:microsoft.com/office/officeart/2005/8/layout/vList2"/>
    <dgm:cxn modelId="{3194FB59-A8C1-42E2-8FF6-2ABFE6354D74}" srcId="{F7B74CA6-224C-495C-89E5-1F4EE8884775}" destId="{F484FA51-72BC-496B-8E49-2DC73DD990E9}" srcOrd="1" destOrd="0" parTransId="{F833FB71-DAAC-4A06-93AB-E6F1F4A3FE53}" sibTransId="{A6EB690A-1F08-4C60-A73A-EE82A47000D0}"/>
    <dgm:cxn modelId="{37D48563-8025-D244-8B9E-99ED8954FD9C}" type="presOf" srcId="{928354A8-01E8-4D0E-B882-3786ABD1D3FC}" destId="{1C52DF6E-C12B-DA46-94C8-B4DA5FAE7D44}" srcOrd="0" destOrd="0" presId="urn:microsoft.com/office/officeart/2005/8/layout/vList2"/>
    <dgm:cxn modelId="{A326EF64-FB23-C04D-9CE4-ADBAD9419537}" type="presOf" srcId="{F7B74CA6-224C-495C-89E5-1F4EE8884775}" destId="{309864D2-635B-D24E-B670-9E99B4171891}" srcOrd="0" destOrd="0" presId="urn:microsoft.com/office/officeart/2005/8/layout/vList2"/>
    <dgm:cxn modelId="{F28A5D72-42D3-D040-99DF-ABF24B54200C}" type="presOf" srcId="{63F3B184-6B0C-2548-95A6-8E288EB0E01F}" destId="{282BAC9C-E95C-BF4A-8CF3-75F9B8E4253F}" srcOrd="0" destOrd="0" presId="urn:microsoft.com/office/officeart/2005/8/layout/vList2"/>
    <dgm:cxn modelId="{0F6EFB79-6E41-7B4E-BED0-D5455F29D0BF}" type="presOf" srcId="{3D9B4B42-68F2-46BE-93F6-C52AC759B316}" destId="{72EB224A-9DAA-334C-B59E-5ECCFE183A6B}" srcOrd="0" destOrd="0" presId="urn:microsoft.com/office/officeart/2005/8/layout/vList2"/>
    <dgm:cxn modelId="{4F1205C1-EDA7-E14A-A129-B0A689952659}" srcId="{F7B74CA6-224C-495C-89E5-1F4EE8884775}" destId="{63F3B184-6B0C-2548-95A6-8E288EB0E01F}" srcOrd="4" destOrd="0" parTransId="{9E6FB875-967A-9043-B97D-2EAEC9738D2A}" sibTransId="{E1DCA141-EA47-D641-8434-A0D7FDA75672}"/>
    <dgm:cxn modelId="{707CB2C6-CA04-4844-899E-5C8E7CC5A613}" type="presOf" srcId="{C17F911A-FAC5-480B-8CD9-0BBA5A825E1B}" destId="{2F929FF7-BC02-9047-B834-B7A1DB04EF4A}" srcOrd="0" destOrd="0" presId="urn:microsoft.com/office/officeart/2005/8/layout/vList2"/>
    <dgm:cxn modelId="{58111EDD-5277-48E9-A8BA-0CFECB679452}" srcId="{F7B74CA6-224C-495C-89E5-1F4EE8884775}" destId="{C17F911A-FAC5-480B-8CD9-0BBA5A825E1B}" srcOrd="2" destOrd="0" parTransId="{EE72FCCF-2BB3-4680-BEF8-E0A678093D10}" sibTransId="{903E92D1-551B-4F39-A76E-5EFE0400A005}"/>
    <dgm:cxn modelId="{9E6552F8-5223-4142-A836-69206C5673AC}" srcId="{F7B74CA6-224C-495C-89E5-1F4EE8884775}" destId="{3D9B4B42-68F2-46BE-93F6-C52AC759B316}" srcOrd="0" destOrd="0" parTransId="{3367CAEE-092A-4007-B4FA-B0669C2AAD0E}" sibTransId="{6860477A-7365-45E8-8A99-B8F341424D73}"/>
    <dgm:cxn modelId="{683AA73C-DD8B-5E4B-922B-A3546ADF2CE7}" type="presParOf" srcId="{309864D2-635B-D24E-B670-9E99B4171891}" destId="{72EB224A-9DAA-334C-B59E-5ECCFE183A6B}" srcOrd="0" destOrd="0" presId="urn:microsoft.com/office/officeart/2005/8/layout/vList2"/>
    <dgm:cxn modelId="{C83422D8-C2B8-894C-8F3F-0A7D1EFD169D}" type="presParOf" srcId="{309864D2-635B-D24E-B670-9E99B4171891}" destId="{CFE34461-BDF9-3649-A0CA-A20D119CE532}" srcOrd="1" destOrd="0" presId="urn:microsoft.com/office/officeart/2005/8/layout/vList2"/>
    <dgm:cxn modelId="{B9915605-64CB-344E-8B38-635F74B544B4}" type="presParOf" srcId="{309864D2-635B-D24E-B670-9E99B4171891}" destId="{A3194D3B-8E3B-5045-9495-0033C8B2011F}" srcOrd="2" destOrd="0" presId="urn:microsoft.com/office/officeart/2005/8/layout/vList2"/>
    <dgm:cxn modelId="{40337E07-672E-114D-8CF8-140FB14E490F}" type="presParOf" srcId="{309864D2-635B-D24E-B670-9E99B4171891}" destId="{FFFD8082-77C0-5141-B72E-EA1C6EF9D0CB}" srcOrd="3" destOrd="0" presId="urn:microsoft.com/office/officeart/2005/8/layout/vList2"/>
    <dgm:cxn modelId="{58F3ED7C-E16C-6D43-A644-6A3F37663062}" type="presParOf" srcId="{309864D2-635B-D24E-B670-9E99B4171891}" destId="{2F929FF7-BC02-9047-B834-B7A1DB04EF4A}" srcOrd="4" destOrd="0" presId="urn:microsoft.com/office/officeart/2005/8/layout/vList2"/>
    <dgm:cxn modelId="{7B2BAC79-0EC5-1045-AEAB-8433D4D9E42F}" type="presParOf" srcId="{309864D2-635B-D24E-B670-9E99B4171891}" destId="{53897505-CFD5-3740-975D-311FB8613C66}" srcOrd="5" destOrd="0" presId="urn:microsoft.com/office/officeart/2005/8/layout/vList2"/>
    <dgm:cxn modelId="{BA8B5949-0810-C146-B9B8-9F84DFB3EDC5}" type="presParOf" srcId="{309864D2-635B-D24E-B670-9E99B4171891}" destId="{1C52DF6E-C12B-DA46-94C8-B4DA5FAE7D44}" srcOrd="6" destOrd="0" presId="urn:microsoft.com/office/officeart/2005/8/layout/vList2"/>
    <dgm:cxn modelId="{1639E733-AD44-5D45-9A5B-7F6EB0E7D575}" type="presParOf" srcId="{309864D2-635B-D24E-B670-9E99B4171891}" destId="{2E5DD1D6-0BB8-F644-AB6E-F5FF64159754}" srcOrd="7" destOrd="0" presId="urn:microsoft.com/office/officeart/2005/8/layout/vList2"/>
    <dgm:cxn modelId="{5FDBAC5C-26D2-3F42-9F65-F193CDA3B367}" type="presParOf" srcId="{309864D2-635B-D24E-B670-9E99B4171891}" destId="{282BAC9C-E95C-BF4A-8CF3-75F9B8E4253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endParaRPr lang="en-US" dirty="0"/>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endParaRPr lang="en-US" dirty="0"/>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endParaRPr lang="en-US" dirty="0"/>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dirty="0"/>
            <a:t>Jugement et autocritique</a:t>
          </a:r>
          <a:endParaRPr lang="en-US" dirty="0"/>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300270D6-C546-FF4B-AEDA-B6753074952E}">
      <dgm:prSet/>
      <dgm:spPr/>
      <dgm:t>
        <a:bodyPr/>
        <a:lstStyle/>
        <a:p>
          <a:pPr>
            <a:lnSpc>
              <a:spcPct val="100000"/>
            </a:lnSpc>
          </a:pPr>
          <a:endParaRPr lang="fr-CA" noProof="0" dirty="0"/>
        </a:p>
      </dgm:t>
    </dgm:pt>
    <dgm:pt modelId="{ACA2088F-9039-8D40-8BF9-1D1F3E92A86B}" type="parTrans" cxnId="{541EA1C1-D70E-8A4D-9355-7E341CB2FDCF}">
      <dgm:prSet/>
      <dgm:spPr/>
      <dgm:t>
        <a:bodyPr/>
        <a:lstStyle/>
        <a:p>
          <a:endParaRPr lang="en-US"/>
        </a:p>
      </dgm:t>
    </dgm:pt>
    <dgm:pt modelId="{83C70B77-BD45-9542-B610-6C8A2AA4AB02}" type="sibTrans" cxnId="{541EA1C1-D70E-8A4D-9355-7E341CB2FDCF}">
      <dgm:prSet/>
      <dgm:spPr/>
      <dgm:t>
        <a:bodyPr/>
        <a:lstStyle/>
        <a:p>
          <a:endParaRPr lang="en-US"/>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7" custLinFactY="877" custLinFactNeighborY="100000"/>
      <dgm:spPr/>
    </dgm:pt>
    <dgm:pt modelId="{A3D7C835-2402-4686-AE0A-2DC1F45AB305}" type="pres">
      <dgm:prSet presAssocID="{E5EFCF72-C239-4C60-BD29-3E987B3A416A}" presName="iconRect" presStyleLbl="node1" presStyleIdx="0" presStyleCnt="7"/>
      <dgm:spPr>
        <a:ln>
          <a:noFill/>
        </a:ln>
      </dgm:spPr>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7">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7"/>
      <dgm:spPr/>
    </dgm:pt>
    <dgm:pt modelId="{AB07389E-14F6-4BD6-B4E6-6E94B4315F6B}" type="pres">
      <dgm:prSet presAssocID="{FF13150D-AFE9-462C-8787-154679F38E0A}" presName="iconRect" presStyleLbl="node1" presStyleIdx="1" presStyleCnt="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7">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7"/>
      <dgm:spPr/>
    </dgm:pt>
    <dgm:pt modelId="{C3450F5E-71A9-4B48-9458-8C2368D6E667}" type="pres">
      <dgm:prSet presAssocID="{A4F37D3E-6BE8-4778-96B5-F00B90DD98CD}" presName="iconRect" presStyleLbl="node1" presStyleIdx="2"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7">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7"/>
      <dgm:spPr/>
    </dgm:pt>
    <dgm:pt modelId="{87622873-52C1-4F17-8FFB-26A00C5C1ACF}" type="pres">
      <dgm:prSet presAssocID="{AC1152CF-42F0-4EB1-8626-CE5CB66775C9}" presName="iconRect" presStyleLbl="node1" presStyleIdx="3"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7">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7"/>
      <dgm:spPr/>
    </dgm:pt>
    <dgm:pt modelId="{BDF53624-556C-4C9B-B364-A16CB593395A}" type="pres">
      <dgm:prSet presAssocID="{3A70033A-309F-49DA-A3B2-AFCFB27AAF2A}" presName="iconRect" presStyleLbl="node1" presStyleIdx="4"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7">
        <dgm:presLayoutVars>
          <dgm:chMax val="0"/>
          <dgm:chPref val="0"/>
        </dgm:presLayoutVars>
      </dgm:prSet>
      <dgm:spPr/>
    </dgm:pt>
    <dgm:pt modelId="{F7E91494-8F7D-4467-9AA2-040273197344}" type="pres">
      <dgm:prSet presAssocID="{F4229CE6-6644-4FE8-8D18-095E543B8344}" presName="sibTrans" presStyleCnt="0"/>
      <dgm:spPr/>
    </dgm:pt>
    <dgm:pt modelId="{DB00516F-85DE-3D46-ADD6-BC53F619A884}" type="pres">
      <dgm:prSet presAssocID="{300270D6-C546-FF4B-AEDA-B6753074952E}" presName="compNode" presStyleCnt="0"/>
      <dgm:spPr/>
    </dgm:pt>
    <dgm:pt modelId="{0C5520DF-1D7A-7E46-B3FE-53C3B440CC17}" type="pres">
      <dgm:prSet presAssocID="{300270D6-C546-FF4B-AEDA-B6753074952E}" presName="bgRect" presStyleLbl="bgShp" presStyleIdx="5" presStyleCnt="7"/>
      <dgm:spPr/>
    </dgm:pt>
    <dgm:pt modelId="{31E7863E-46A1-4749-A06D-B5935781A612}" type="pres">
      <dgm:prSet presAssocID="{300270D6-C546-FF4B-AEDA-B6753074952E}" presName="iconRect" presStyleLbl="node1" presStyleIdx="5" presStyleCnt="7"/>
      <dgm:spPr/>
    </dgm:pt>
    <dgm:pt modelId="{0BBD8FA3-E0A9-9544-9738-5F6D6C37047E}" type="pres">
      <dgm:prSet presAssocID="{300270D6-C546-FF4B-AEDA-B6753074952E}" presName="spaceRect" presStyleCnt="0"/>
      <dgm:spPr/>
    </dgm:pt>
    <dgm:pt modelId="{017171AA-EE18-9944-9FB5-8450D75578D1}" type="pres">
      <dgm:prSet presAssocID="{300270D6-C546-FF4B-AEDA-B6753074952E}" presName="parTx" presStyleLbl="revTx" presStyleIdx="5" presStyleCnt="7">
        <dgm:presLayoutVars>
          <dgm:chMax val="0"/>
          <dgm:chPref val="0"/>
        </dgm:presLayoutVars>
      </dgm:prSet>
      <dgm:spPr/>
    </dgm:pt>
    <dgm:pt modelId="{F02B8909-9BC2-6440-BBC1-44D5FF33A4F3}" type="pres">
      <dgm:prSet presAssocID="{83C70B77-BD45-9542-B610-6C8A2AA4AB02}"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6" presStyleCnt="7"/>
      <dgm:spPr/>
    </dgm:pt>
    <dgm:pt modelId="{284EE11D-4339-495D-8819-A56AB32B9C6D}" type="pres">
      <dgm:prSet presAssocID="{5E34FC32-6474-44A2-9A30-F2E7A11B4605}" presName="iconRect" presStyleLbl="node1" presStyleIdx="6"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6" presStyleCnt="7">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6"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C7ED1BC0-6DED-2E4E-BD6A-AEB0320E9805}" type="presOf" srcId="{300270D6-C546-FF4B-AEDA-B6753074952E}" destId="{017171AA-EE18-9944-9FB5-8450D75578D1}" srcOrd="0" destOrd="0" presId="urn:microsoft.com/office/officeart/2018/2/layout/IconVerticalSolidList"/>
    <dgm:cxn modelId="{541EA1C1-D70E-8A4D-9355-7E341CB2FDCF}" srcId="{981E2476-9CC7-4EB5-8C8D-85FD249B3085}" destId="{300270D6-C546-FF4B-AEDA-B6753074952E}" srcOrd="5" destOrd="0" parTransId="{ACA2088F-9039-8D40-8BF9-1D1F3E92A86B}" sibTransId="{83C70B77-BD45-9542-B610-6C8A2AA4AB02}"/>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845C2B51-0662-8E44-BD2D-1682F55B2FA8}" type="presParOf" srcId="{95136A85-16B8-48C7-ACC8-0830C4CC1074}" destId="{DB00516F-85DE-3D46-ADD6-BC53F619A884}" srcOrd="10" destOrd="0" presId="urn:microsoft.com/office/officeart/2018/2/layout/IconVerticalSolidList"/>
    <dgm:cxn modelId="{FE1BDCDA-C506-BD4F-9815-6D6DD8F7C33E}" type="presParOf" srcId="{DB00516F-85DE-3D46-ADD6-BC53F619A884}" destId="{0C5520DF-1D7A-7E46-B3FE-53C3B440CC17}" srcOrd="0" destOrd="0" presId="urn:microsoft.com/office/officeart/2018/2/layout/IconVerticalSolidList"/>
    <dgm:cxn modelId="{7966BC80-B1EC-B84E-9518-E47BB30795F7}" type="presParOf" srcId="{DB00516F-85DE-3D46-ADD6-BC53F619A884}" destId="{31E7863E-46A1-4749-A06D-B5935781A612}" srcOrd="1" destOrd="0" presId="urn:microsoft.com/office/officeart/2018/2/layout/IconVerticalSolidList"/>
    <dgm:cxn modelId="{0053953F-9201-2C48-A4A8-A4B6863B7A5A}" type="presParOf" srcId="{DB00516F-85DE-3D46-ADD6-BC53F619A884}" destId="{0BBD8FA3-E0A9-9544-9738-5F6D6C37047E}" srcOrd="2" destOrd="0" presId="urn:microsoft.com/office/officeart/2018/2/layout/IconVerticalSolidList"/>
    <dgm:cxn modelId="{B0DE528B-16EC-EC43-9A2C-22E759249221}" type="presParOf" srcId="{DB00516F-85DE-3D46-ADD6-BC53F619A884}" destId="{017171AA-EE18-9944-9FB5-8450D75578D1}" srcOrd="3" destOrd="0" presId="urn:microsoft.com/office/officeart/2018/2/layout/IconVerticalSolidList"/>
    <dgm:cxn modelId="{790ABE17-A1CE-F54B-B77C-E3157503D129}" type="presParOf" srcId="{95136A85-16B8-48C7-ACC8-0830C4CC1074}" destId="{F02B8909-9BC2-6440-BBC1-44D5FF33A4F3}" srcOrd="11" destOrd="0" presId="urn:microsoft.com/office/officeart/2018/2/layout/IconVerticalSolidList"/>
    <dgm:cxn modelId="{B800EF18-76DF-446E-9964-7CF4CFB4B491}" type="presParOf" srcId="{95136A85-16B8-48C7-ACC8-0830C4CC1074}" destId="{F4412899-BA8C-4D10-9074-26AA8D73318C}" srcOrd="12"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custLinFactNeighborX="-7072" custLinFactNeighborY="2810"/>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custLinFactY="-27709" custLinFactNeighborX="-1951" custLinFactNeighborY="-100000"/>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587636-405E-4D52-9C56-461038A10B31}" type="doc">
      <dgm:prSet loTypeId="urn:microsoft.com/office/officeart/2009/3/layout/DescendingProcess" loCatId="process" qsTypeId="urn:microsoft.com/office/officeart/2005/8/quickstyle/simple1" qsCatId="simple" csTypeId="urn:microsoft.com/office/officeart/2005/8/colors/colorful2" csCatId="colorful" phldr="1"/>
      <dgm:spPr/>
      <dgm:t>
        <a:bodyPr/>
        <a:lstStyle/>
        <a:p>
          <a:endParaRPr lang="en-US"/>
        </a:p>
      </dgm:t>
    </dgm:pt>
    <dgm:pt modelId="{7B68A3E4-2C6F-460E-930B-5127FE71784D}">
      <dgm:prSet custT="1"/>
      <dgm:spPr/>
      <dgm:t>
        <a:bodyPr/>
        <a:lstStyle/>
        <a:p>
          <a:r>
            <a:rPr lang="fr-CA" sz="1800" b="1" dirty="0"/>
            <a:t>Éléments subjectifs:</a:t>
          </a:r>
          <a:endParaRPr lang="en-US" sz="1800" dirty="0"/>
        </a:p>
      </dgm:t>
    </dgm:pt>
    <dgm:pt modelId="{D5D6EA90-C255-4923-8B84-65DC66A5D462}" type="parTrans" cxnId="{E4E0A33C-52B8-467E-9054-E1F8FBF215CB}">
      <dgm:prSet/>
      <dgm:spPr/>
      <dgm:t>
        <a:bodyPr/>
        <a:lstStyle/>
        <a:p>
          <a:endParaRPr lang="en-US"/>
        </a:p>
      </dgm:t>
    </dgm:pt>
    <dgm:pt modelId="{3E27C5E8-7924-4BFD-9418-9FEB57C59B4E}" type="sibTrans" cxnId="{E4E0A33C-52B8-467E-9054-E1F8FBF215CB}">
      <dgm:prSet/>
      <dgm:spPr/>
      <dgm:t>
        <a:bodyPr/>
        <a:lstStyle/>
        <a:p>
          <a:endParaRPr lang="en-US"/>
        </a:p>
      </dgm:t>
    </dgm:pt>
    <dgm:pt modelId="{E5807388-1682-4F9A-A542-29321A5C2A4D}">
      <dgm:prSet/>
      <dgm:spPr/>
      <dgm:t>
        <a:bodyPr/>
        <a:lstStyle/>
        <a:p>
          <a:r>
            <a:rPr lang="fr-CA" dirty="0"/>
            <a:t>État général, Humeur, Symptômes Sommeil/Appétit, Fonctionnement: familial, social, professionnel. </a:t>
          </a:r>
          <a:endParaRPr lang="en-US" dirty="0"/>
        </a:p>
      </dgm:t>
    </dgm:pt>
    <dgm:pt modelId="{F3A8038E-3E82-4C6D-B041-6B3F6E764E00}" type="parTrans" cxnId="{70383812-68DD-4054-88B5-8823FD69DE69}">
      <dgm:prSet/>
      <dgm:spPr/>
      <dgm:t>
        <a:bodyPr/>
        <a:lstStyle/>
        <a:p>
          <a:endParaRPr lang="en-US"/>
        </a:p>
      </dgm:t>
    </dgm:pt>
    <dgm:pt modelId="{149B8D90-26A0-4742-9536-5C0D275EBB96}" type="sibTrans" cxnId="{70383812-68DD-4054-88B5-8823FD69DE69}">
      <dgm:prSet/>
      <dgm:spPr/>
      <dgm:t>
        <a:bodyPr/>
        <a:lstStyle/>
        <a:p>
          <a:endParaRPr lang="en-US"/>
        </a:p>
      </dgm:t>
    </dgm:pt>
    <dgm:pt modelId="{A90FEECC-6C0F-41A5-8FC3-DC834BB10D89}">
      <dgm:prSet/>
      <dgm:spPr/>
      <dgm:t>
        <a:bodyPr/>
        <a:lstStyle/>
        <a:p>
          <a:r>
            <a:rPr lang="fr-CA" dirty="0"/>
            <a:t>Risque de dangerosité pour soi ou autrui</a:t>
          </a:r>
          <a:endParaRPr lang="en-US" dirty="0"/>
        </a:p>
      </dgm:t>
    </dgm:pt>
    <dgm:pt modelId="{D0361323-2BCC-4B40-87CE-85D1EBE47342}" type="parTrans" cxnId="{DE741A31-29ED-4CDC-A917-90276AFE47CF}">
      <dgm:prSet/>
      <dgm:spPr/>
      <dgm:t>
        <a:bodyPr/>
        <a:lstStyle/>
        <a:p>
          <a:endParaRPr lang="en-US"/>
        </a:p>
      </dgm:t>
    </dgm:pt>
    <dgm:pt modelId="{C20E5089-0DA5-41FC-9B45-4E35D0865E0F}" type="sibTrans" cxnId="{DE741A31-29ED-4CDC-A917-90276AFE47CF}">
      <dgm:prSet/>
      <dgm:spPr/>
      <dgm:t>
        <a:bodyPr/>
        <a:lstStyle/>
        <a:p>
          <a:endParaRPr lang="en-US"/>
        </a:p>
      </dgm:t>
    </dgm:pt>
    <dgm:pt modelId="{51592535-AB1B-4509-9789-8AD298C61355}">
      <dgm:prSet custT="1"/>
      <dgm:spPr/>
      <dgm:t>
        <a:bodyPr/>
        <a:lstStyle/>
        <a:p>
          <a:r>
            <a:rPr lang="fr-CA" sz="1800" b="1" dirty="0"/>
            <a:t>Éléments objectifs:</a:t>
          </a:r>
          <a:endParaRPr lang="en-US" sz="1800" dirty="0"/>
        </a:p>
      </dgm:t>
    </dgm:pt>
    <dgm:pt modelId="{A5454D49-4544-4B45-BFE5-E4CCF6C172E6}" type="parTrans" cxnId="{0A382ACD-0DDD-4C2B-AD62-6496D854A057}">
      <dgm:prSet/>
      <dgm:spPr/>
      <dgm:t>
        <a:bodyPr/>
        <a:lstStyle/>
        <a:p>
          <a:endParaRPr lang="en-US"/>
        </a:p>
      </dgm:t>
    </dgm:pt>
    <dgm:pt modelId="{CB9CF8B3-BB01-4611-AEF1-BE9402B60C72}" type="sibTrans" cxnId="{0A382ACD-0DDD-4C2B-AD62-6496D854A057}">
      <dgm:prSet/>
      <dgm:spPr/>
      <dgm:t>
        <a:bodyPr/>
        <a:lstStyle/>
        <a:p>
          <a:endParaRPr lang="en-US"/>
        </a:p>
      </dgm:t>
    </dgm:pt>
    <dgm:pt modelId="{FF660CD5-859F-4C54-87A6-F5DED6532C51}">
      <dgm:prSet/>
      <dgm:spPr/>
      <dgm:t>
        <a:bodyPr/>
        <a:lstStyle/>
        <a:p>
          <a:r>
            <a:rPr lang="fr-CA" dirty="0"/>
            <a:t>Examen mental</a:t>
          </a:r>
          <a:endParaRPr lang="en-US" dirty="0"/>
        </a:p>
      </dgm:t>
    </dgm:pt>
    <dgm:pt modelId="{5CDEA43B-F50C-447B-9E8B-83AE05C0AA6B}" type="parTrans" cxnId="{AA95242C-A88B-46B6-B803-95F6B3DF3D20}">
      <dgm:prSet/>
      <dgm:spPr/>
      <dgm:t>
        <a:bodyPr/>
        <a:lstStyle/>
        <a:p>
          <a:endParaRPr lang="en-US"/>
        </a:p>
      </dgm:t>
    </dgm:pt>
    <dgm:pt modelId="{0D25924C-1519-47AA-B558-CE19BA0D1501}" type="sibTrans" cxnId="{AA95242C-A88B-46B6-B803-95F6B3DF3D20}">
      <dgm:prSet/>
      <dgm:spPr/>
      <dgm:t>
        <a:bodyPr/>
        <a:lstStyle/>
        <a:p>
          <a:endParaRPr lang="en-US"/>
        </a:p>
      </dgm:t>
    </dgm:pt>
    <dgm:pt modelId="{8DD47110-8C33-4A66-B592-ACF4565F4CAC}">
      <dgm:prSet/>
      <dgm:spPr/>
      <dgm:t>
        <a:bodyPr/>
        <a:lstStyle/>
        <a:p>
          <a:r>
            <a:rPr lang="fr-CA" dirty="0"/>
            <a:t>Échelles cliniques (PHQ9, GAD7, </a:t>
          </a:r>
          <a:r>
            <a:rPr lang="fr-CA" dirty="0" err="1"/>
            <a:t>MoCA</a:t>
          </a:r>
          <a:r>
            <a:rPr lang="fr-CA" dirty="0"/>
            <a:t>, etc.)</a:t>
          </a:r>
          <a:endParaRPr lang="en-US" dirty="0"/>
        </a:p>
      </dgm:t>
    </dgm:pt>
    <dgm:pt modelId="{64713CCA-F34F-4D2F-A9D9-0D5CBCEFDEB4}" type="parTrans" cxnId="{C702E17A-9032-403B-8D37-DADD2778A766}">
      <dgm:prSet/>
      <dgm:spPr/>
      <dgm:t>
        <a:bodyPr/>
        <a:lstStyle/>
        <a:p>
          <a:endParaRPr lang="en-US"/>
        </a:p>
      </dgm:t>
    </dgm:pt>
    <dgm:pt modelId="{423F0906-8454-4558-B22D-B22D689B651C}" type="sibTrans" cxnId="{C702E17A-9032-403B-8D37-DADD2778A766}">
      <dgm:prSet/>
      <dgm:spPr/>
      <dgm:t>
        <a:bodyPr/>
        <a:lstStyle/>
        <a:p>
          <a:endParaRPr lang="en-US"/>
        </a:p>
      </dgm:t>
    </dgm:pt>
    <dgm:pt modelId="{43A781C8-79D7-5443-8C14-B857DC24EC45}" type="pres">
      <dgm:prSet presAssocID="{48587636-405E-4D52-9C56-461038A10B31}" presName="Name0" presStyleCnt="0">
        <dgm:presLayoutVars>
          <dgm:chMax val="7"/>
          <dgm:chPref val="5"/>
        </dgm:presLayoutVars>
      </dgm:prSet>
      <dgm:spPr/>
    </dgm:pt>
    <dgm:pt modelId="{77CD32AB-C4E1-1545-8913-66BFBCB33CBC}" type="pres">
      <dgm:prSet presAssocID="{48587636-405E-4D52-9C56-461038A10B31}" presName="arrowNode" presStyleLbl="node1" presStyleIdx="0" presStyleCnt="1"/>
      <dgm:spPr/>
    </dgm:pt>
    <dgm:pt modelId="{3B954EEC-6D22-A448-98DA-C6A8D45A4E0D}" type="pres">
      <dgm:prSet presAssocID="{7B68A3E4-2C6F-460E-930B-5127FE71784D}" presName="txNode1" presStyleLbl="revTx" presStyleIdx="0" presStyleCnt="6" custScaleX="132822" custScaleY="111464">
        <dgm:presLayoutVars>
          <dgm:bulletEnabled val="1"/>
        </dgm:presLayoutVars>
      </dgm:prSet>
      <dgm:spPr/>
    </dgm:pt>
    <dgm:pt modelId="{77B5D3A9-6FEA-354B-B24D-34561B421DCC}" type="pres">
      <dgm:prSet presAssocID="{E5807388-1682-4F9A-A542-29321A5C2A4D}" presName="txNode2" presStyleLbl="revTx" presStyleIdx="1" presStyleCnt="6">
        <dgm:presLayoutVars>
          <dgm:bulletEnabled val="1"/>
        </dgm:presLayoutVars>
      </dgm:prSet>
      <dgm:spPr/>
    </dgm:pt>
    <dgm:pt modelId="{E4EC7307-89D0-D24E-AA28-25A6A8827792}" type="pres">
      <dgm:prSet presAssocID="{149B8D90-26A0-4742-9536-5C0D275EBB96}" presName="dotNode2" presStyleCnt="0"/>
      <dgm:spPr/>
    </dgm:pt>
    <dgm:pt modelId="{B45D56B4-72F8-4B49-8A21-D6ED14ABE496}" type="pres">
      <dgm:prSet presAssocID="{149B8D90-26A0-4742-9536-5C0D275EBB96}" presName="dotRepeatNode" presStyleLbl="fgShp" presStyleIdx="0" presStyleCnt="4"/>
      <dgm:spPr/>
    </dgm:pt>
    <dgm:pt modelId="{C03013C2-9DA6-3E4F-9D6C-C7DF9A209CFF}" type="pres">
      <dgm:prSet presAssocID="{A90FEECC-6C0F-41A5-8FC3-DC834BB10D89}" presName="txNode3" presStyleLbl="revTx" presStyleIdx="2" presStyleCnt="6" custLinFactNeighborX="-16668" custLinFactNeighborY="-20291">
        <dgm:presLayoutVars>
          <dgm:bulletEnabled val="1"/>
        </dgm:presLayoutVars>
      </dgm:prSet>
      <dgm:spPr/>
    </dgm:pt>
    <dgm:pt modelId="{20A6D179-9CEB-574A-933D-D8832BEF1299}" type="pres">
      <dgm:prSet presAssocID="{C20E5089-0DA5-41FC-9B45-4E35D0865E0F}" presName="dotNode3" presStyleCnt="0"/>
      <dgm:spPr/>
    </dgm:pt>
    <dgm:pt modelId="{1B967290-142B-AD46-9273-874C7A6E5AE1}" type="pres">
      <dgm:prSet presAssocID="{C20E5089-0DA5-41FC-9B45-4E35D0865E0F}" presName="dotRepeatNode" presStyleLbl="fgShp" presStyleIdx="1" presStyleCnt="4"/>
      <dgm:spPr/>
    </dgm:pt>
    <dgm:pt modelId="{0CC24C78-D3ED-DF46-93CE-B37420CF2DB0}" type="pres">
      <dgm:prSet presAssocID="{51592535-AB1B-4509-9789-8AD298C61355}" presName="txNode4" presStyleLbl="revTx" presStyleIdx="3" presStyleCnt="6" custScaleX="138672" custScaleY="83446" custLinFactNeighborX="18878" custLinFactNeighborY="-24728">
        <dgm:presLayoutVars>
          <dgm:bulletEnabled val="1"/>
        </dgm:presLayoutVars>
      </dgm:prSet>
      <dgm:spPr/>
    </dgm:pt>
    <dgm:pt modelId="{7D76B5DC-13B1-A044-B20F-9D15775658C8}" type="pres">
      <dgm:prSet presAssocID="{CB9CF8B3-BB01-4611-AEF1-BE9402B60C72}" presName="dotNode4" presStyleCnt="0"/>
      <dgm:spPr/>
    </dgm:pt>
    <dgm:pt modelId="{DF36B291-9EBA-D34F-A013-265CC975E4A1}" type="pres">
      <dgm:prSet presAssocID="{CB9CF8B3-BB01-4611-AEF1-BE9402B60C72}" presName="dotRepeatNode" presStyleLbl="fgShp" presStyleIdx="2" presStyleCnt="4"/>
      <dgm:spPr/>
    </dgm:pt>
    <dgm:pt modelId="{0612BBB5-25E1-1C4E-9B8B-5765CCB16815}" type="pres">
      <dgm:prSet presAssocID="{FF660CD5-859F-4C54-87A6-F5DED6532C51}" presName="txNode5" presStyleLbl="revTx" presStyleIdx="4" presStyleCnt="6">
        <dgm:presLayoutVars>
          <dgm:bulletEnabled val="1"/>
        </dgm:presLayoutVars>
      </dgm:prSet>
      <dgm:spPr/>
    </dgm:pt>
    <dgm:pt modelId="{6EAEFF93-7637-CD4A-9FDF-C41F2BC564BF}" type="pres">
      <dgm:prSet presAssocID="{0D25924C-1519-47AA-B558-CE19BA0D1501}" presName="dotNode5" presStyleCnt="0"/>
      <dgm:spPr/>
    </dgm:pt>
    <dgm:pt modelId="{C0FA2F7A-C730-3D45-A729-60C9CF143314}" type="pres">
      <dgm:prSet presAssocID="{0D25924C-1519-47AA-B558-CE19BA0D1501}" presName="dotRepeatNode" presStyleLbl="fgShp" presStyleIdx="3" presStyleCnt="4"/>
      <dgm:spPr/>
    </dgm:pt>
    <dgm:pt modelId="{CF42D8FC-3269-094D-95C7-A96DB5385215}" type="pres">
      <dgm:prSet presAssocID="{8DD47110-8C33-4A66-B592-ACF4565F4CAC}" presName="txNode6" presStyleLbl="revTx" presStyleIdx="5" presStyleCnt="6" custLinFactY="-85358" custLinFactNeighborX="42772" custLinFactNeighborY="-100000">
        <dgm:presLayoutVars>
          <dgm:bulletEnabled val="1"/>
        </dgm:presLayoutVars>
      </dgm:prSet>
      <dgm:spPr/>
    </dgm:pt>
  </dgm:ptLst>
  <dgm:cxnLst>
    <dgm:cxn modelId="{EA1FD502-570C-6C4A-BF74-A39D3BCBA049}" type="presOf" srcId="{51592535-AB1B-4509-9789-8AD298C61355}" destId="{0CC24C78-D3ED-DF46-93CE-B37420CF2DB0}" srcOrd="0" destOrd="0" presId="urn:microsoft.com/office/officeart/2009/3/layout/DescendingProcess"/>
    <dgm:cxn modelId="{70383812-68DD-4054-88B5-8823FD69DE69}" srcId="{48587636-405E-4D52-9C56-461038A10B31}" destId="{E5807388-1682-4F9A-A542-29321A5C2A4D}" srcOrd="1" destOrd="0" parTransId="{F3A8038E-3E82-4C6D-B041-6B3F6E764E00}" sibTransId="{149B8D90-26A0-4742-9536-5C0D275EBB96}"/>
    <dgm:cxn modelId="{35A05114-E0E6-9940-BCB3-AAD5573C89A7}" type="presOf" srcId="{8DD47110-8C33-4A66-B592-ACF4565F4CAC}" destId="{CF42D8FC-3269-094D-95C7-A96DB5385215}" srcOrd="0" destOrd="0" presId="urn:microsoft.com/office/officeart/2009/3/layout/DescendingProcess"/>
    <dgm:cxn modelId="{AA95242C-A88B-46B6-B803-95F6B3DF3D20}" srcId="{48587636-405E-4D52-9C56-461038A10B31}" destId="{FF660CD5-859F-4C54-87A6-F5DED6532C51}" srcOrd="4" destOrd="0" parTransId="{5CDEA43B-F50C-447B-9E8B-83AE05C0AA6B}" sibTransId="{0D25924C-1519-47AA-B558-CE19BA0D1501}"/>
    <dgm:cxn modelId="{DE741A31-29ED-4CDC-A917-90276AFE47CF}" srcId="{48587636-405E-4D52-9C56-461038A10B31}" destId="{A90FEECC-6C0F-41A5-8FC3-DC834BB10D89}" srcOrd="2" destOrd="0" parTransId="{D0361323-2BCC-4B40-87CE-85D1EBE47342}" sibTransId="{C20E5089-0DA5-41FC-9B45-4E35D0865E0F}"/>
    <dgm:cxn modelId="{997D2B34-B417-8B4F-9435-6698577A6B59}" type="presOf" srcId="{E5807388-1682-4F9A-A542-29321A5C2A4D}" destId="{77B5D3A9-6FEA-354B-B24D-34561B421DCC}" srcOrd="0" destOrd="0" presId="urn:microsoft.com/office/officeart/2009/3/layout/DescendingProcess"/>
    <dgm:cxn modelId="{E4E0A33C-52B8-467E-9054-E1F8FBF215CB}" srcId="{48587636-405E-4D52-9C56-461038A10B31}" destId="{7B68A3E4-2C6F-460E-930B-5127FE71784D}" srcOrd="0" destOrd="0" parTransId="{D5D6EA90-C255-4923-8B84-65DC66A5D462}" sibTransId="{3E27C5E8-7924-4BFD-9418-9FEB57C59B4E}"/>
    <dgm:cxn modelId="{E0F8A53E-14A1-F04B-B209-3E90867A53C5}" type="presOf" srcId="{FF660CD5-859F-4C54-87A6-F5DED6532C51}" destId="{0612BBB5-25E1-1C4E-9B8B-5765CCB16815}" srcOrd="0" destOrd="0" presId="urn:microsoft.com/office/officeart/2009/3/layout/DescendingProcess"/>
    <dgm:cxn modelId="{F1ACCB55-39E8-BC4B-9C8F-E40034FC0EF9}" type="presOf" srcId="{48587636-405E-4D52-9C56-461038A10B31}" destId="{43A781C8-79D7-5443-8C14-B857DC24EC45}" srcOrd="0" destOrd="0" presId="urn:microsoft.com/office/officeart/2009/3/layout/DescendingProcess"/>
    <dgm:cxn modelId="{3DE92D60-34F1-044A-80B8-868AA9A7B661}" type="presOf" srcId="{149B8D90-26A0-4742-9536-5C0D275EBB96}" destId="{B45D56B4-72F8-4B49-8A21-D6ED14ABE496}" srcOrd="0" destOrd="0" presId="urn:microsoft.com/office/officeart/2009/3/layout/DescendingProcess"/>
    <dgm:cxn modelId="{C702E17A-9032-403B-8D37-DADD2778A766}" srcId="{48587636-405E-4D52-9C56-461038A10B31}" destId="{8DD47110-8C33-4A66-B592-ACF4565F4CAC}" srcOrd="5" destOrd="0" parTransId="{64713CCA-F34F-4D2F-A9D9-0D5CBCEFDEB4}" sibTransId="{423F0906-8454-4558-B22D-B22D689B651C}"/>
    <dgm:cxn modelId="{C4BC8084-0AA7-6943-BE05-63103A3FFB3B}" type="presOf" srcId="{CB9CF8B3-BB01-4611-AEF1-BE9402B60C72}" destId="{DF36B291-9EBA-D34F-A013-265CC975E4A1}" srcOrd="0" destOrd="0" presId="urn:microsoft.com/office/officeart/2009/3/layout/DescendingProcess"/>
    <dgm:cxn modelId="{2783DCA5-E15E-4A43-AE76-F07457A1A1BB}" type="presOf" srcId="{7B68A3E4-2C6F-460E-930B-5127FE71784D}" destId="{3B954EEC-6D22-A448-98DA-C6A8D45A4E0D}" srcOrd="0" destOrd="0" presId="urn:microsoft.com/office/officeart/2009/3/layout/DescendingProcess"/>
    <dgm:cxn modelId="{0A382ACD-0DDD-4C2B-AD62-6496D854A057}" srcId="{48587636-405E-4D52-9C56-461038A10B31}" destId="{51592535-AB1B-4509-9789-8AD298C61355}" srcOrd="3" destOrd="0" parTransId="{A5454D49-4544-4B45-BFE5-E4CCF6C172E6}" sibTransId="{CB9CF8B3-BB01-4611-AEF1-BE9402B60C72}"/>
    <dgm:cxn modelId="{FC819BD7-1D95-A04A-A653-FB9B2DF64E36}" type="presOf" srcId="{C20E5089-0DA5-41FC-9B45-4E35D0865E0F}" destId="{1B967290-142B-AD46-9273-874C7A6E5AE1}" srcOrd="0" destOrd="0" presId="urn:microsoft.com/office/officeart/2009/3/layout/DescendingProcess"/>
    <dgm:cxn modelId="{EA2C67E3-07E7-E44C-AE12-2B170355469B}" type="presOf" srcId="{0D25924C-1519-47AA-B558-CE19BA0D1501}" destId="{C0FA2F7A-C730-3D45-A729-60C9CF143314}" srcOrd="0" destOrd="0" presId="urn:microsoft.com/office/officeart/2009/3/layout/DescendingProcess"/>
    <dgm:cxn modelId="{249ADDF3-E907-7E44-81C0-3D49AB552C56}" type="presOf" srcId="{A90FEECC-6C0F-41A5-8FC3-DC834BB10D89}" destId="{C03013C2-9DA6-3E4F-9D6C-C7DF9A209CFF}" srcOrd="0" destOrd="0" presId="urn:microsoft.com/office/officeart/2009/3/layout/DescendingProcess"/>
    <dgm:cxn modelId="{2AB00090-6F0C-3143-AFDC-F620DD021E4D}" type="presParOf" srcId="{43A781C8-79D7-5443-8C14-B857DC24EC45}" destId="{77CD32AB-C4E1-1545-8913-66BFBCB33CBC}" srcOrd="0" destOrd="0" presId="urn:microsoft.com/office/officeart/2009/3/layout/DescendingProcess"/>
    <dgm:cxn modelId="{6ABF11AD-4E04-634B-8E2B-E5F3F39D8FDC}" type="presParOf" srcId="{43A781C8-79D7-5443-8C14-B857DC24EC45}" destId="{3B954EEC-6D22-A448-98DA-C6A8D45A4E0D}" srcOrd="1" destOrd="0" presId="urn:microsoft.com/office/officeart/2009/3/layout/DescendingProcess"/>
    <dgm:cxn modelId="{0C7A4F0D-C6BD-7F4F-BD31-80A904E9FFE9}" type="presParOf" srcId="{43A781C8-79D7-5443-8C14-B857DC24EC45}" destId="{77B5D3A9-6FEA-354B-B24D-34561B421DCC}" srcOrd="2" destOrd="0" presId="urn:microsoft.com/office/officeart/2009/3/layout/DescendingProcess"/>
    <dgm:cxn modelId="{8E4E8B09-1995-824F-8F63-0C680E0F8E32}" type="presParOf" srcId="{43A781C8-79D7-5443-8C14-B857DC24EC45}" destId="{E4EC7307-89D0-D24E-AA28-25A6A8827792}" srcOrd="3" destOrd="0" presId="urn:microsoft.com/office/officeart/2009/3/layout/DescendingProcess"/>
    <dgm:cxn modelId="{663FFCAC-AFDA-7743-92E2-B58F01658249}" type="presParOf" srcId="{E4EC7307-89D0-D24E-AA28-25A6A8827792}" destId="{B45D56B4-72F8-4B49-8A21-D6ED14ABE496}" srcOrd="0" destOrd="0" presId="urn:microsoft.com/office/officeart/2009/3/layout/DescendingProcess"/>
    <dgm:cxn modelId="{C262EA5B-D85C-A346-A2EA-E6013A84F879}" type="presParOf" srcId="{43A781C8-79D7-5443-8C14-B857DC24EC45}" destId="{C03013C2-9DA6-3E4F-9D6C-C7DF9A209CFF}" srcOrd="4" destOrd="0" presId="urn:microsoft.com/office/officeart/2009/3/layout/DescendingProcess"/>
    <dgm:cxn modelId="{B233E652-8303-534C-B266-EF0C33CD528D}" type="presParOf" srcId="{43A781C8-79D7-5443-8C14-B857DC24EC45}" destId="{20A6D179-9CEB-574A-933D-D8832BEF1299}" srcOrd="5" destOrd="0" presId="urn:microsoft.com/office/officeart/2009/3/layout/DescendingProcess"/>
    <dgm:cxn modelId="{53CB5DB5-C3D5-AC47-BA56-7839351D6B41}" type="presParOf" srcId="{20A6D179-9CEB-574A-933D-D8832BEF1299}" destId="{1B967290-142B-AD46-9273-874C7A6E5AE1}" srcOrd="0" destOrd="0" presId="urn:microsoft.com/office/officeart/2009/3/layout/DescendingProcess"/>
    <dgm:cxn modelId="{823EA1B7-8570-4A4F-BBA6-5D0AB83F7B26}" type="presParOf" srcId="{43A781C8-79D7-5443-8C14-B857DC24EC45}" destId="{0CC24C78-D3ED-DF46-93CE-B37420CF2DB0}" srcOrd="6" destOrd="0" presId="urn:microsoft.com/office/officeart/2009/3/layout/DescendingProcess"/>
    <dgm:cxn modelId="{999F9D0F-25D8-6049-B4E7-1FED61B2D150}" type="presParOf" srcId="{43A781C8-79D7-5443-8C14-B857DC24EC45}" destId="{7D76B5DC-13B1-A044-B20F-9D15775658C8}" srcOrd="7" destOrd="0" presId="urn:microsoft.com/office/officeart/2009/3/layout/DescendingProcess"/>
    <dgm:cxn modelId="{FD7B4B53-BC04-7243-841B-8CE2751F7A49}" type="presParOf" srcId="{7D76B5DC-13B1-A044-B20F-9D15775658C8}" destId="{DF36B291-9EBA-D34F-A013-265CC975E4A1}" srcOrd="0" destOrd="0" presId="urn:microsoft.com/office/officeart/2009/3/layout/DescendingProcess"/>
    <dgm:cxn modelId="{7525105D-F4A8-1742-BAA4-881983133083}" type="presParOf" srcId="{43A781C8-79D7-5443-8C14-B857DC24EC45}" destId="{0612BBB5-25E1-1C4E-9B8B-5765CCB16815}" srcOrd="8" destOrd="0" presId="urn:microsoft.com/office/officeart/2009/3/layout/DescendingProcess"/>
    <dgm:cxn modelId="{33F363B5-A43C-2342-B578-774340B4E517}" type="presParOf" srcId="{43A781C8-79D7-5443-8C14-B857DC24EC45}" destId="{6EAEFF93-7637-CD4A-9FDF-C41F2BC564BF}" srcOrd="9" destOrd="0" presId="urn:microsoft.com/office/officeart/2009/3/layout/DescendingProcess"/>
    <dgm:cxn modelId="{0FABD980-EC21-7347-B86A-A3763A968216}" type="presParOf" srcId="{6EAEFF93-7637-CD4A-9FDF-C41F2BC564BF}" destId="{C0FA2F7A-C730-3D45-A729-60C9CF143314}" srcOrd="0" destOrd="0" presId="urn:microsoft.com/office/officeart/2009/3/layout/DescendingProcess"/>
    <dgm:cxn modelId="{1640238B-2449-2F4A-8900-C98D74EEF84B}" type="presParOf" srcId="{43A781C8-79D7-5443-8C14-B857DC24EC45}" destId="{CF42D8FC-3269-094D-95C7-A96DB5385215}" srcOrd="10"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endParaRPr lang="fr-CA" dirty="0"/>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endParaRPr lang="en-US" dirty="0"/>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endParaRPr lang="en-US" dirty="0"/>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endParaRPr lang="en-US" dirty="0"/>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300270D6-C546-FF4B-AEDA-B6753074952E}">
      <dgm:prSet/>
      <dgm:spPr/>
      <dgm:t>
        <a:bodyPr/>
        <a:lstStyle/>
        <a:p>
          <a:pPr>
            <a:lnSpc>
              <a:spcPct val="100000"/>
            </a:lnSpc>
          </a:pPr>
          <a:endParaRPr lang="fr-CA" noProof="0" dirty="0"/>
        </a:p>
      </dgm:t>
    </dgm:pt>
    <dgm:pt modelId="{ACA2088F-9039-8D40-8BF9-1D1F3E92A86B}" type="parTrans" cxnId="{541EA1C1-D70E-8A4D-9355-7E341CB2FDCF}">
      <dgm:prSet/>
      <dgm:spPr/>
      <dgm:t>
        <a:bodyPr/>
        <a:lstStyle/>
        <a:p>
          <a:endParaRPr lang="en-US"/>
        </a:p>
      </dgm:t>
    </dgm:pt>
    <dgm:pt modelId="{83C70B77-BD45-9542-B610-6C8A2AA4AB02}" type="sibTrans" cxnId="{541EA1C1-D70E-8A4D-9355-7E341CB2FDCF}">
      <dgm:prSet/>
      <dgm:spPr/>
      <dgm:t>
        <a:bodyPr/>
        <a:lstStyle/>
        <a:p>
          <a:endParaRPr lang="en-US"/>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7" custLinFactY="877" custLinFactNeighborY="100000"/>
      <dgm:spPr/>
    </dgm:pt>
    <dgm:pt modelId="{A3D7C835-2402-4686-AE0A-2DC1F45AB305}" type="pres">
      <dgm:prSet presAssocID="{E5EFCF72-C239-4C60-BD29-3E987B3A416A}" presName="iconRect" presStyleLbl="node1" presStyleIdx="0" presStyleCnt="7"/>
      <dgm:spPr>
        <a:ln>
          <a:noFill/>
        </a:ln>
      </dgm:spPr>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7">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7" custLinFactNeighborX="2641" custLinFactNeighborY="4355"/>
      <dgm:spPr/>
    </dgm:pt>
    <dgm:pt modelId="{AB07389E-14F6-4BD6-B4E6-6E94B4315F6B}" type="pres">
      <dgm:prSet presAssocID="{FF13150D-AFE9-462C-8787-154679F38E0A}" presName="iconRect" presStyleLbl="node1" presStyleIdx="1" presStyleCnt="7"/>
      <dgm:spPr/>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7">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7"/>
      <dgm:spPr/>
    </dgm:pt>
    <dgm:pt modelId="{C3450F5E-71A9-4B48-9458-8C2368D6E667}" type="pres">
      <dgm:prSet presAssocID="{A4F37D3E-6BE8-4778-96B5-F00B90DD98CD}" presName="iconRect" presStyleLbl="node1" presStyleIdx="2"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7">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7"/>
      <dgm:spPr/>
    </dgm:pt>
    <dgm:pt modelId="{87622873-52C1-4F17-8FFB-26A00C5C1ACF}" type="pres">
      <dgm:prSet presAssocID="{AC1152CF-42F0-4EB1-8626-CE5CB66775C9}" presName="iconRect" presStyleLbl="node1" presStyleIdx="3"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7">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7"/>
      <dgm:spPr/>
    </dgm:pt>
    <dgm:pt modelId="{BDF53624-556C-4C9B-B364-A16CB593395A}" type="pres">
      <dgm:prSet presAssocID="{3A70033A-309F-49DA-A3B2-AFCFB27AAF2A}" presName="iconRect" presStyleLbl="node1" presStyleIdx="4"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7">
        <dgm:presLayoutVars>
          <dgm:chMax val="0"/>
          <dgm:chPref val="0"/>
        </dgm:presLayoutVars>
      </dgm:prSet>
      <dgm:spPr/>
    </dgm:pt>
    <dgm:pt modelId="{F7E91494-8F7D-4467-9AA2-040273197344}" type="pres">
      <dgm:prSet presAssocID="{F4229CE6-6644-4FE8-8D18-095E543B8344}" presName="sibTrans" presStyleCnt="0"/>
      <dgm:spPr/>
    </dgm:pt>
    <dgm:pt modelId="{DB00516F-85DE-3D46-ADD6-BC53F619A884}" type="pres">
      <dgm:prSet presAssocID="{300270D6-C546-FF4B-AEDA-B6753074952E}" presName="compNode" presStyleCnt="0"/>
      <dgm:spPr/>
    </dgm:pt>
    <dgm:pt modelId="{0C5520DF-1D7A-7E46-B3FE-53C3B440CC17}" type="pres">
      <dgm:prSet presAssocID="{300270D6-C546-FF4B-AEDA-B6753074952E}" presName="bgRect" presStyleLbl="bgShp" presStyleIdx="5" presStyleCnt="7"/>
      <dgm:spPr/>
    </dgm:pt>
    <dgm:pt modelId="{31E7863E-46A1-4749-A06D-B5935781A612}" type="pres">
      <dgm:prSet presAssocID="{300270D6-C546-FF4B-AEDA-B6753074952E}" presName="iconRect" presStyleLbl="node1" presStyleIdx="5" presStyleCnt="7"/>
      <dgm:spPr/>
    </dgm:pt>
    <dgm:pt modelId="{0BBD8FA3-E0A9-9544-9738-5F6D6C37047E}" type="pres">
      <dgm:prSet presAssocID="{300270D6-C546-FF4B-AEDA-B6753074952E}" presName="spaceRect" presStyleCnt="0"/>
      <dgm:spPr/>
    </dgm:pt>
    <dgm:pt modelId="{017171AA-EE18-9944-9FB5-8450D75578D1}" type="pres">
      <dgm:prSet presAssocID="{300270D6-C546-FF4B-AEDA-B6753074952E}" presName="parTx" presStyleLbl="revTx" presStyleIdx="5" presStyleCnt="7">
        <dgm:presLayoutVars>
          <dgm:chMax val="0"/>
          <dgm:chPref val="0"/>
        </dgm:presLayoutVars>
      </dgm:prSet>
      <dgm:spPr/>
    </dgm:pt>
    <dgm:pt modelId="{F02B8909-9BC2-6440-BBC1-44D5FF33A4F3}" type="pres">
      <dgm:prSet presAssocID="{83C70B77-BD45-9542-B610-6C8A2AA4AB02}"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6" presStyleCnt="7"/>
      <dgm:spPr/>
    </dgm:pt>
    <dgm:pt modelId="{284EE11D-4339-495D-8819-A56AB32B9C6D}" type="pres">
      <dgm:prSet presAssocID="{5E34FC32-6474-44A2-9A30-F2E7A11B4605}" presName="iconRect" presStyleLbl="node1" presStyleIdx="6"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6" presStyleCnt="7">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6"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C7ED1BC0-6DED-2E4E-BD6A-AEB0320E9805}" type="presOf" srcId="{300270D6-C546-FF4B-AEDA-B6753074952E}" destId="{017171AA-EE18-9944-9FB5-8450D75578D1}" srcOrd="0" destOrd="0" presId="urn:microsoft.com/office/officeart/2018/2/layout/IconVerticalSolidList"/>
    <dgm:cxn modelId="{541EA1C1-D70E-8A4D-9355-7E341CB2FDCF}" srcId="{981E2476-9CC7-4EB5-8C8D-85FD249B3085}" destId="{300270D6-C546-FF4B-AEDA-B6753074952E}" srcOrd="5" destOrd="0" parTransId="{ACA2088F-9039-8D40-8BF9-1D1F3E92A86B}" sibTransId="{83C70B77-BD45-9542-B610-6C8A2AA4AB02}"/>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845C2B51-0662-8E44-BD2D-1682F55B2FA8}" type="presParOf" srcId="{95136A85-16B8-48C7-ACC8-0830C4CC1074}" destId="{DB00516F-85DE-3D46-ADD6-BC53F619A884}" srcOrd="10" destOrd="0" presId="urn:microsoft.com/office/officeart/2018/2/layout/IconVerticalSolidList"/>
    <dgm:cxn modelId="{FE1BDCDA-C506-BD4F-9815-6D6DD8F7C33E}" type="presParOf" srcId="{DB00516F-85DE-3D46-ADD6-BC53F619A884}" destId="{0C5520DF-1D7A-7E46-B3FE-53C3B440CC17}" srcOrd="0" destOrd="0" presId="urn:microsoft.com/office/officeart/2018/2/layout/IconVerticalSolidList"/>
    <dgm:cxn modelId="{7966BC80-B1EC-B84E-9518-E47BB30795F7}" type="presParOf" srcId="{DB00516F-85DE-3D46-ADD6-BC53F619A884}" destId="{31E7863E-46A1-4749-A06D-B5935781A612}" srcOrd="1" destOrd="0" presId="urn:microsoft.com/office/officeart/2018/2/layout/IconVerticalSolidList"/>
    <dgm:cxn modelId="{0053953F-9201-2C48-A4A8-A4B6863B7A5A}" type="presParOf" srcId="{DB00516F-85DE-3D46-ADD6-BC53F619A884}" destId="{0BBD8FA3-E0A9-9544-9738-5F6D6C37047E}" srcOrd="2" destOrd="0" presId="urn:microsoft.com/office/officeart/2018/2/layout/IconVerticalSolidList"/>
    <dgm:cxn modelId="{B0DE528B-16EC-EC43-9A2C-22E759249221}" type="presParOf" srcId="{DB00516F-85DE-3D46-ADD6-BC53F619A884}" destId="{017171AA-EE18-9944-9FB5-8450D75578D1}" srcOrd="3" destOrd="0" presId="urn:microsoft.com/office/officeart/2018/2/layout/IconVerticalSolidList"/>
    <dgm:cxn modelId="{790ABE17-A1CE-F54B-B77C-E3157503D129}" type="presParOf" srcId="{95136A85-16B8-48C7-ACC8-0830C4CC1074}" destId="{F02B8909-9BC2-6440-BBC1-44D5FF33A4F3}" srcOrd="11" destOrd="0" presId="urn:microsoft.com/office/officeart/2018/2/layout/IconVerticalSolidList"/>
    <dgm:cxn modelId="{B800EF18-76DF-446E-9964-7CF4CFB4B491}" type="presParOf" srcId="{95136A85-16B8-48C7-ACC8-0830C4CC1074}" destId="{F4412899-BA8C-4D10-9074-26AA8D73318C}" srcOrd="12"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dirty="0"/>
            <a:t>Perception</a:t>
          </a:r>
          <a:endParaRPr lang="en-US" dirty="0"/>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6544166-A611-4F3D-AE01-11F06423717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B0C0190-B39D-445A-9C85-9CF100CD4EA0}">
      <dgm:prSet/>
      <dgm:spPr/>
      <dgm:t>
        <a:bodyPr/>
        <a:lstStyle/>
        <a:p>
          <a:r>
            <a:rPr lang="fr-CA"/>
            <a:t>Dangerosité:</a:t>
          </a:r>
          <a:endParaRPr lang="en-US"/>
        </a:p>
      </dgm:t>
    </dgm:pt>
    <dgm:pt modelId="{73B7BAC5-6F33-46B2-A357-E36A03048ACE}" type="parTrans" cxnId="{B18867A6-3F1B-4A65-B3D8-3AD013B0DB3A}">
      <dgm:prSet/>
      <dgm:spPr/>
      <dgm:t>
        <a:bodyPr/>
        <a:lstStyle/>
        <a:p>
          <a:endParaRPr lang="en-US"/>
        </a:p>
      </dgm:t>
    </dgm:pt>
    <dgm:pt modelId="{FEE1F660-62F9-43F1-AD59-560F63CB4F7B}" type="sibTrans" cxnId="{B18867A6-3F1B-4A65-B3D8-3AD013B0DB3A}">
      <dgm:prSet/>
      <dgm:spPr/>
      <dgm:t>
        <a:bodyPr/>
        <a:lstStyle/>
        <a:p>
          <a:endParaRPr lang="en-US"/>
        </a:p>
      </dgm:t>
    </dgm:pt>
    <dgm:pt modelId="{40DB99A3-8E0D-4276-837F-D6335229DDB8}">
      <dgm:prSet/>
      <dgm:spPr/>
      <dgm:t>
        <a:bodyPr/>
        <a:lstStyle/>
        <a:p>
          <a:r>
            <a:rPr lang="fr-CA"/>
            <a:t>Idées Autoagressives:</a:t>
          </a:r>
          <a:endParaRPr lang="en-US"/>
        </a:p>
      </dgm:t>
    </dgm:pt>
    <dgm:pt modelId="{44295B75-8CC9-4727-936C-818821EDF779}" type="parTrans" cxnId="{776B8D2A-37F9-43E2-A616-E1ECD5292B94}">
      <dgm:prSet/>
      <dgm:spPr/>
      <dgm:t>
        <a:bodyPr/>
        <a:lstStyle/>
        <a:p>
          <a:endParaRPr lang="en-US"/>
        </a:p>
      </dgm:t>
    </dgm:pt>
    <dgm:pt modelId="{3E0474D8-A00C-4582-9BD9-E9912B4E2082}" type="sibTrans" cxnId="{776B8D2A-37F9-43E2-A616-E1ECD5292B94}">
      <dgm:prSet/>
      <dgm:spPr/>
      <dgm:t>
        <a:bodyPr/>
        <a:lstStyle/>
        <a:p>
          <a:endParaRPr lang="en-US"/>
        </a:p>
      </dgm:t>
    </dgm:pt>
    <dgm:pt modelId="{609FBFC4-32F8-4F7A-95CC-56C1CF688A2A}">
      <dgm:prSet/>
      <dgm:spPr/>
      <dgm:t>
        <a:bodyPr/>
        <a:lstStyle/>
        <a:p>
          <a:r>
            <a:rPr lang="fr-CA" dirty="0"/>
            <a:t>Idées suicidaires: COQ si présentes </a:t>
          </a:r>
          <a:endParaRPr lang="en-US" dirty="0"/>
        </a:p>
      </dgm:t>
    </dgm:pt>
    <dgm:pt modelId="{69F4255A-611F-4806-9247-52BD70383C50}" type="parTrans" cxnId="{61A592C5-F27C-4FEB-9D8C-4C8A3B92EA2F}">
      <dgm:prSet/>
      <dgm:spPr/>
      <dgm:t>
        <a:bodyPr/>
        <a:lstStyle/>
        <a:p>
          <a:endParaRPr lang="en-US"/>
        </a:p>
      </dgm:t>
    </dgm:pt>
    <dgm:pt modelId="{810CCBBA-3821-4B66-8AC1-8E71430FBE0C}" type="sibTrans" cxnId="{61A592C5-F27C-4FEB-9D8C-4C8A3B92EA2F}">
      <dgm:prSet/>
      <dgm:spPr/>
      <dgm:t>
        <a:bodyPr/>
        <a:lstStyle/>
        <a:p>
          <a:endParaRPr lang="en-US"/>
        </a:p>
      </dgm:t>
    </dgm:pt>
    <dgm:pt modelId="{F72A89D8-66A5-431A-BEF5-0A94CA111A45}">
      <dgm:prSet/>
      <dgm:spPr/>
      <dgm:t>
        <a:bodyPr/>
        <a:lstStyle/>
        <a:p>
          <a:r>
            <a:rPr lang="fr-CA" dirty="0"/>
            <a:t>Idées </a:t>
          </a:r>
          <a:r>
            <a:rPr lang="fr-CA" dirty="0" err="1"/>
            <a:t>automutilatoires</a:t>
          </a:r>
          <a:endParaRPr lang="en-US" dirty="0"/>
        </a:p>
      </dgm:t>
    </dgm:pt>
    <dgm:pt modelId="{20189C83-D0AB-492F-AAA8-138A467EC9D7}" type="parTrans" cxnId="{D4C31CDF-EB72-4CCC-94B1-563369F49812}">
      <dgm:prSet/>
      <dgm:spPr/>
      <dgm:t>
        <a:bodyPr/>
        <a:lstStyle/>
        <a:p>
          <a:endParaRPr lang="en-US"/>
        </a:p>
      </dgm:t>
    </dgm:pt>
    <dgm:pt modelId="{CEBD0131-87D1-4F55-92E0-E16009FA2DAC}" type="sibTrans" cxnId="{D4C31CDF-EB72-4CCC-94B1-563369F49812}">
      <dgm:prSet/>
      <dgm:spPr/>
      <dgm:t>
        <a:bodyPr/>
        <a:lstStyle/>
        <a:p>
          <a:endParaRPr lang="en-US"/>
        </a:p>
      </dgm:t>
    </dgm:pt>
    <dgm:pt modelId="{B317F5F3-F53D-405B-A575-546EEB1E58AF}">
      <dgm:prSet/>
      <dgm:spPr/>
      <dgm:t>
        <a:bodyPr/>
        <a:lstStyle/>
        <a:p>
          <a:r>
            <a:rPr lang="fr-CA"/>
            <a:t>Idées hétéro-aggressives: </a:t>
          </a:r>
          <a:endParaRPr lang="en-US"/>
        </a:p>
      </dgm:t>
    </dgm:pt>
    <dgm:pt modelId="{B12B3706-F3DB-4B90-80DE-F0396B99334A}" type="parTrans" cxnId="{AFEB620E-952D-42B0-A5BD-1480FDEC466D}">
      <dgm:prSet/>
      <dgm:spPr/>
      <dgm:t>
        <a:bodyPr/>
        <a:lstStyle/>
        <a:p>
          <a:endParaRPr lang="en-US"/>
        </a:p>
      </dgm:t>
    </dgm:pt>
    <dgm:pt modelId="{2D2BFCC9-4489-40AA-A661-8A44F9DF0E7F}" type="sibTrans" cxnId="{AFEB620E-952D-42B0-A5BD-1480FDEC466D}">
      <dgm:prSet/>
      <dgm:spPr/>
      <dgm:t>
        <a:bodyPr/>
        <a:lstStyle/>
        <a:p>
          <a:endParaRPr lang="en-US"/>
        </a:p>
      </dgm:t>
    </dgm:pt>
    <dgm:pt modelId="{D4C33C1D-D1DB-468A-9EF6-11C2C60B034E}">
      <dgm:prSet/>
      <dgm:spPr/>
      <dgm:t>
        <a:bodyPr/>
        <a:lstStyle/>
        <a:p>
          <a:r>
            <a:rPr lang="fr-CA"/>
            <a:t>Idées homicidaires ou de violence</a:t>
          </a:r>
          <a:endParaRPr lang="en-US"/>
        </a:p>
      </dgm:t>
    </dgm:pt>
    <dgm:pt modelId="{6A70659A-AE3A-4D18-B318-0CF8E26BBEC2}" type="parTrans" cxnId="{C3F52018-2633-46D2-85D4-3B08ABB25F0A}">
      <dgm:prSet/>
      <dgm:spPr/>
      <dgm:t>
        <a:bodyPr/>
        <a:lstStyle/>
        <a:p>
          <a:endParaRPr lang="en-US"/>
        </a:p>
      </dgm:t>
    </dgm:pt>
    <dgm:pt modelId="{D91EA567-F0AE-4B98-AC51-4BABBBFF60A7}" type="sibTrans" cxnId="{C3F52018-2633-46D2-85D4-3B08ABB25F0A}">
      <dgm:prSet/>
      <dgm:spPr/>
      <dgm:t>
        <a:bodyPr/>
        <a:lstStyle/>
        <a:p>
          <a:endParaRPr lang="en-US"/>
        </a:p>
      </dgm:t>
    </dgm:pt>
    <dgm:pt modelId="{30C386B1-DDB4-6A4B-AB2E-E9B37C79CDF4}" type="pres">
      <dgm:prSet presAssocID="{D6544166-A611-4F3D-AE01-11F06423717C}" presName="linear" presStyleCnt="0">
        <dgm:presLayoutVars>
          <dgm:dir/>
          <dgm:animLvl val="lvl"/>
          <dgm:resizeHandles val="exact"/>
        </dgm:presLayoutVars>
      </dgm:prSet>
      <dgm:spPr/>
    </dgm:pt>
    <dgm:pt modelId="{68027C6C-3F46-124B-8C3F-4EF99FE86EFC}" type="pres">
      <dgm:prSet presAssocID="{9B0C0190-B39D-445A-9C85-9CF100CD4EA0}" presName="parentLin" presStyleCnt="0"/>
      <dgm:spPr/>
    </dgm:pt>
    <dgm:pt modelId="{83A5DF98-6CE7-284E-87E3-61552FB47C1F}" type="pres">
      <dgm:prSet presAssocID="{9B0C0190-B39D-445A-9C85-9CF100CD4EA0}" presName="parentLeftMargin" presStyleLbl="node1" presStyleIdx="0" presStyleCnt="3"/>
      <dgm:spPr/>
    </dgm:pt>
    <dgm:pt modelId="{C4277741-C6C1-9B4F-BDD7-CDBB78FFE57F}" type="pres">
      <dgm:prSet presAssocID="{9B0C0190-B39D-445A-9C85-9CF100CD4EA0}" presName="parentText" presStyleLbl="node1" presStyleIdx="0" presStyleCnt="3">
        <dgm:presLayoutVars>
          <dgm:chMax val="0"/>
          <dgm:bulletEnabled val="1"/>
        </dgm:presLayoutVars>
      </dgm:prSet>
      <dgm:spPr/>
    </dgm:pt>
    <dgm:pt modelId="{0FD01D49-7F3D-7A49-A1BF-8BBB71441F97}" type="pres">
      <dgm:prSet presAssocID="{9B0C0190-B39D-445A-9C85-9CF100CD4EA0}" presName="negativeSpace" presStyleCnt="0"/>
      <dgm:spPr/>
    </dgm:pt>
    <dgm:pt modelId="{03052145-D9B9-E44A-9AA5-251BC1503F45}" type="pres">
      <dgm:prSet presAssocID="{9B0C0190-B39D-445A-9C85-9CF100CD4EA0}" presName="childText" presStyleLbl="conFgAcc1" presStyleIdx="0" presStyleCnt="3">
        <dgm:presLayoutVars>
          <dgm:bulletEnabled val="1"/>
        </dgm:presLayoutVars>
      </dgm:prSet>
      <dgm:spPr/>
    </dgm:pt>
    <dgm:pt modelId="{7F87F71A-A8C9-6843-A4F5-53536D10FDBD}" type="pres">
      <dgm:prSet presAssocID="{FEE1F660-62F9-43F1-AD59-560F63CB4F7B}" presName="spaceBetweenRectangles" presStyleCnt="0"/>
      <dgm:spPr/>
    </dgm:pt>
    <dgm:pt modelId="{E4B7F0E1-B5CF-DA4B-8F73-DCCAEBDE7E06}" type="pres">
      <dgm:prSet presAssocID="{40DB99A3-8E0D-4276-837F-D6335229DDB8}" presName="parentLin" presStyleCnt="0"/>
      <dgm:spPr/>
    </dgm:pt>
    <dgm:pt modelId="{8EA9561B-3273-F74C-A46D-847589BC8F70}" type="pres">
      <dgm:prSet presAssocID="{40DB99A3-8E0D-4276-837F-D6335229DDB8}" presName="parentLeftMargin" presStyleLbl="node1" presStyleIdx="0" presStyleCnt="3"/>
      <dgm:spPr/>
    </dgm:pt>
    <dgm:pt modelId="{85DD2C4C-04C0-324A-9C9F-9F50C22A9865}" type="pres">
      <dgm:prSet presAssocID="{40DB99A3-8E0D-4276-837F-D6335229DDB8}" presName="parentText" presStyleLbl="node1" presStyleIdx="1" presStyleCnt="3">
        <dgm:presLayoutVars>
          <dgm:chMax val="0"/>
          <dgm:bulletEnabled val="1"/>
        </dgm:presLayoutVars>
      </dgm:prSet>
      <dgm:spPr/>
    </dgm:pt>
    <dgm:pt modelId="{3D254B5F-A3E5-E849-BF9F-7B0AC4CA46AF}" type="pres">
      <dgm:prSet presAssocID="{40DB99A3-8E0D-4276-837F-D6335229DDB8}" presName="negativeSpace" presStyleCnt="0"/>
      <dgm:spPr/>
    </dgm:pt>
    <dgm:pt modelId="{73ED43E1-4340-054A-BE53-15622EFE7129}" type="pres">
      <dgm:prSet presAssocID="{40DB99A3-8E0D-4276-837F-D6335229DDB8}" presName="childText" presStyleLbl="conFgAcc1" presStyleIdx="1" presStyleCnt="3">
        <dgm:presLayoutVars>
          <dgm:bulletEnabled val="1"/>
        </dgm:presLayoutVars>
      </dgm:prSet>
      <dgm:spPr/>
    </dgm:pt>
    <dgm:pt modelId="{AF683588-3978-6140-9026-32759E648C50}" type="pres">
      <dgm:prSet presAssocID="{3E0474D8-A00C-4582-9BD9-E9912B4E2082}" presName="spaceBetweenRectangles" presStyleCnt="0"/>
      <dgm:spPr/>
    </dgm:pt>
    <dgm:pt modelId="{F78E837E-44B5-9F43-89E4-BDFC7167F8EF}" type="pres">
      <dgm:prSet presAssocID="{B317F5F3-F53D-405B-A575-546EEB1E58AF}" presName="parentLin" presStyleCnt="0"/>
      <dgm:spPr/>
    </dgm:pt>
    <dgm:pt modelId="{C8FC8B7C-CDB3-2742-8803-E0F1F9153E6A}" type="pres">
      <dgm:prSet presAssocID="{B317F5F3-F53D-405B-A575-546EEB1E58AF}" presName="parentLeftMargin" presStyleLbl="node1" presStyleIdx="1" presStyleCnt="3"/>
      <dgm:spPr/>
    </dgm:pt>
    <dgm:pt modelId="{6C49AF3F-9CEB-2844-A928-FCE97B0628E9}" type="pres">
      <dgm:prSet presAssocID="{B317F5F3-F53D-405B-A575-546EEB1E58AF}" presName="parentText" presStyleLbl="node1" presStyleIdx="2" presStyleCnt="3">
        <dgm:presLayoutVars>
          <dgm:chMax val="0"/>
          <dgm:bulletEnabled val="1"/>
        </dgm:presLayoutVars>
      </dgm:prSet>
      <dgm:spPr/>
    </dgm:pt>
    <dgm:pt modelId="{1BA6A128-CE4C-A344-BF55-62AB1BD22F8F}" type="pres">
      <dgm:prSet presAssocID="{B317F5F3-F53D-405B-A575-546EEB1E58AF}" presName="negativeSpace" presStyleCnt="0"/>
      <dgm:spPr/>
    </dgm:pt>
    <dgm:pt modelId="{97FDF811-AF22-D34C-989F-182A783F39CB}" type="pres">
      <dgm:prSet presAssocID="{B317F5F3-F53D-405B-A575-546EEB1E58AF}" presName="childText" presStyleLbl="conFgAcc1" presStyleIdx="2" presStyleCnt="3">
        <dgm:presLayoutVars>
          <dgm:bulletEnabled val="1"/>
        </dgm:presLayoutVars>
      </dgm:prSet>
      <dgm:spPr/>
    </dgm:pt>
  </dgm:ptLst>
  <dgm:cxnLst>
    <dgm:cxn modelId="{8468D608-114C-DD4A-B3FE-05A1A8F98B12}" type="presOf" srcId="{B317F5F3-F53D-405B-A575-546EEB1E58AF}" destId="{C8FC8B7C-CDB3-2742-8803-E0F1F9153E6A}" srcOrd="0" destOrd="0" presId="urn:microsoft.com/office/officeart/2005/8/layout/list1"/>
    <dgm:cxn modelId="{AFEB620E-952D-42B0-A5BD-1480FDEC466D}" srcId="{D6544166-A611-4F3D-AE01-11F06423717C}" destId="{B317F5F3-F53D-405B-A575-546EEB1E58AF}" srcOrd="2" destOrd="0" parTransId="{B12B3706-F3DB-4B90-80DE-F0396B99334A}" sibTransId="{2D2BFCC9-4489-40AA-A661-8A44F9DF0E7F}"/>
    <dgm:cxn modelId="{3BD4AB0F-3E5A-674F-832E-D606078BE54E}" type="presOf" srcId="{F72A89D8-66A5-431A-BEF5-0A94CA111A45}" destId="{73ED43E1-4340-054A-BE53-15622EFE7129}" srcOrd="0" destOrd="1" presId="urn:microsoft.com/office/officeart/2005/8/layout/list1"/>
    <dgm:cxn modelId="{C3F52018-2633-46D2-85D4-3B08ABB25F0A}" srcId="{B317F5F3-F53D-405B-A575-546EEB1E58AF}" destId="{D4C33C1D-D1DB-468A-9EF6-11C2C60B034E}" srcOrd="0" destOrd="0" parTransId="{6A70659A-AE3A-4D18-B318-0CF8E26BBEC2}" sibTransId="{D91EA567-F0AE-4B98-AC51-4BABBBFF60A7}"/>
    <dgm:cxn modelId="{776B8D2A-37F9-43E2-A616-E1ECD5292B94}" srcId="{D6544166-A611-4F3D-AE01-11F06423717C}" destId="{40DB99A3-8E0D-4276-837F-D6335229DDB8}" srcOrd="1" destOrd="0" parTransId="{44295B75-8CC9-4727-936C-818821EDF779}" sibTransId="{3E0474D8-A00C-4582-9BD9-E9912B4E2082}"/>
    <dgm:cxn modelId="{120EF135-59C2-6145-BE07-9F2F594DA90A}" type="presOf" srcId="{B317F5F3-F53D-405B-A575-546EEB1E58AF}" destId="{6C49AF3F-9CEB-2844-A928-FCE97B0628E9}" srcOrd="1" destOrd="0" presId="urn:microsoft.com/office/officeart/2005/8/layout/list1"/>
    <dgm:cxn modelId="{4F454E49-FBDE-C84B-AF72-EB8C1C47CA48}" type="presOf" srcId="{D6544166-A611-4F3D-AE01-11F06423717C}" destId="{30C386B1-DDB4-6A4B-AB2E-E9B37C79CDF4}" srcOrd="0" destOrd="0" presId="urn:microsoft.com/office/officeart/2005/8/layout/list1"/>
    <dgm:cxn modelId="{38C3915A-F4C1-B345-8F86-1565CC8C6E05}" type="presOf" srcId="{9B0C0190-B39D-445A-9C85-9CF100CD4EA0}" destId="{C4277741-C6C1-9B4F-BDD7-CDBB78FFE57F}" srcOrd="1" destOrd="0" presId="urn:microsoft.com/office/officeart/2005/8/layout/list1"/>
    <dgm:cxn modelId="{071E3C5B-F530-1B4A-9EBA-758BF0E0074F}" type="presOf" srcId="{D4C33C1D-D1DB-468A-9EF6-11C2C60B034E}" destId="{97FDF811-AF22-D34C-989F-182A783F39CB}" srcOrd="0" destOrd="0" presId="urn:microsoft.com/office/officeart/2005/8/layout/list1"/>
    <dgm:cxn modelId="{EE4B60A4-33C6-584A-AFE9-B08633031729}" type="presOf" srcId="{40DB99A3-8E0D-4276-837F-D6335229DDB8}" destId="{8EA9561B-3273-F74C-A46D-847589BC8F70}" srcOrd="0" destOrd="0" presId="urn:microsoft.com/office/officeart/2005/8/layout/list1"/>
    <dgm:cxn modelId="{B18867A6-3F1B-4A65-B3D8-3AD013B0DB3A}" srcId="{D6544166-A611-4F3D-AE01-11F06423717C}" destId="{9B0C0190-B39D-445A-9C85-9CF100CD4EA0}" srcOrd="0" destOrd="0" parTransId="{73B7BAC5-6F33-46B2-A357-E36A03048ACE}" sibTransId="{FEE1F660-62F9-43F1-AD59-560F63CB4F7B}"/>
    <dgm:cxn modelId="{61A592C5-F27C-4FEB-9D8C-4C8A3B92EA2F}" srcId="{40DB99A3-8E0D-4276-837F-D6335229DDB8}" destId="{609FBFC4-32F8-4F7A-95CC-56C1CF688A2A}" srcOrd="0" destOrd="0" parTransId="{69F4255A-611F-4806-9247-52BD70383C50}" sibTransId="{810CCBBA-3821-4B66-8AC1-8E71430FBE0C}"/>
    <dgm:cxn modelId="{09CD02CA-1D2A-4F46-95D9-DFA000209361}" type="presOf" srcId="{40DB99A3-8E0D-4276-837F-D6335229DDB8}" destId="{85DD2C4C-04C0-324A-9C9F-9F50C22A9865}" srcOrd="1" destOrd="0" presId="urn:microsoft.com/office/officeart/2005/8/layout/list1"/>
    <dgm:cxn modelId="{C56BE9CC-F82F-F043-986B-AF755D9CF825}" type="presOf" srcId="{9B0C0190-B39D-445A-9C85-9CF100CD4EA0}" destId="{83A5DF98-6CE7-284E-87E3-61552FB47C1F}" srcOrd="0" destOrd="0" presId="urn:microsoft.com/office/officeart/2005/8/layout/list1"/>
    <dgm:cxn modelId="{D4C31CDF-EB72-4CCC-94B1-563369F49812}" srcId="{40DB99A3-8E0D-4276-837F-D6335229DDB8}" destId="{F72A89D8-66A5-431A-BEF5-0A94CA111A45}" srcOrd="1" destOrd="0" parTransId="{20189C83-D0AB-492F-AAA8-138A467EC9D7}" sibTransId="{CEBD0131-87D1-4F55-92E0-E16009FA2DAC}"/>
    <dgm:cxn modelId="{90D912FF-88E9-EA44-8DB9-1A24A8E8653D}" type="presOf" srcId="{609FBFC4-32F8-4F7A-95CC-56C1CF688A2A}" destId="{73ED43E1-4340-054A-BE53-15622EFE7129}" srcOrd="0" destOrd="0" presId="urn:microsoft.com/office/officeart/2005/8/layout/list1"/>
    <dgm:cxn modelId="{3FEFECA8-8877-9340-AA0E-33E199CE1F37}" type="presParOf" srcId="{30C386B1-DDB4-6A4B-AB2E-E9B37C79CDF4}" destId="{68027C6C-3F46-124B-8C3F-4EF99FE86EFC}" srcOrd="0" destOrd="0" presId="urn:microsoft.com/office/officeart/2005/8/layout/list1"/>
    <dgm:cxn modelId="{19609514-9A7D-5840-A039-624891BE3415}" type="presParOf" srcId="{68027C6C-3F46-124B-8C3F-4EF99FE86EFC}" destId="{83A5DF98-6CE7-284E-87E3-61552FB47C1F}" srcOrd="0" destOrd="0" presId="urn:microsoft.com/office/officeart/2005/8/layout/list1"/>
    <dgm:cxn modelId="{2771CA3B-2A21-9A4F-9EFF-EF281D2449D0}" type="presParOf" srcId="{68027C6C-3F46-124B-8C3F-4EF99FE86EFC}" destId="{C4277741-C6C1-9B4F-BDD7-CDBB78FFE57F}" srcOrd="1" destOrd="0" presId="urn:microsoft.com/office/officeart/2005/8/layout/list1"/>
    <dgm:cxn modelId="{0AC980CE-259D-9B45-8E26-B04C328C7491}" type="presParOf" srcId="{30C386B1-DDB4-6A4B-AB2E-E9B37C79CDF4}" destId="{0FD01D49-7F3D-7A49-A1BF-8BBB71441F97}" srcOrd="1" destOrd="0" presId="urn:microsoft.com/office/officeart/2005/8/layout/list1"/>
    <dgm:cxn modelId="{B6AFDAB9-AA73-0547-A81B-9356118E2D62}" type="presParOf" srcId="{30C386B1-DDB4-6A4B-AB2E-E9B37C79CDF4}" destId="{03052145-D9B9-E44A-9AA5-251BC1503F45}" srcOrd="2" destOrd="0" presId="urn:microsoft.com/office/officeart/2005/8/layout/list1"/>
    <dgm:cxn modelId="{AF585E2C-6671-0B4E-B07F-C6976305AC57}" type="presParOf" srcId="{30C386B1-DDB4-6A4B-AB2E-E9B37C79CDF4}" destId="{7F87F71A-A8C9-6843-A4F5-53536D10FDBD}" srcOrd="3" destOrd="0" presId="urn:microsoft.com/office/officeart/2005/8/layout/list1"/>
    <dgm:cxn modelId="{D543B8F7-F0F7-D740-BD80-4A6B441C5901}" type="presParOf" srcId="{30C386B1-DDB4-6A4B-AB2E-E9B37C79CDF4}" destId="{E4B7F0E1-B5CF-DA4B-8F73-DCCAEBDE7E06}" srcOrd="4" destOrd="0" presId="urn:microsoft.com/office/officeart/2005/8/layout/list1"/>
    <dgm:cxn modelId="{01F12E87-34A9-1C4E-899D-7A946807EB67}" type="presParOf" srcId="{E4B7F0E1-B5CF-DA4B-8F73-DCCAEBDE7E06}" destId="{8EA9561B-3273-F74C-A46D-847589BC8F70}" srcOrd="0" destOrd="0" presId="urn:microsoft.com/office/officeart/2005/8/layout/list1"/>
    <dgm:cxn modelId="{A94DF2E4-F6B1-504F-86DA-9C0C1B370552}" type="presParOf" srcId="{E4B7F0E1-B5CF-DA4B-8F73-DCCAEBDE7E06}" destId="{85DD2C4C-04C0-324A-9C9F-9F50C22A9865}" srcOrd="1" destOrd="0" presId="urn:microsoft.com/office/officeart/2005/8/layout/list1"/>
    <dgm:cxn modelId="{00D59AF2-3CBD-AB4F-BAED-822C2E725FE1}" type="presParOf" srcId="{30C386B1-DDB4-6A4B-AB2E-E9B37C79CDF4}" destId="{3D254B5F-A3E5-E849-BF9F-7B0AC4CA46AF}" srcOrd="5" destOrd="0" presId="urn:microsoft.com/office/officeart/2005/8/layout/list1"/>
    <dgm:cxn modelId="{10FD83BA-3707-734B-9046-43AFFCD0B67D}" type="presParOf" srcId="{30C386B1-DDB4-6A4B-AB2E-E9B37C79CDF4}" destId="{73ED43E1-4340-054A-BE53-15622EFE7129}" srcOrd="6" destOrd="0" presId="urn:microsoft.com/office/officeart/2005/8/layout/list1"/>
    <dgm:cxn modelId="{73CDF2B6-4D99-6648-A9CB-B25F15F02AB6}" type="presParOf" srcId="{30C386B1-DDB4-6A4B-AB2E-E9B37C79CDF4}" destId="{AF683588-3978-6140-9026-32759E648C50}" srcOrd="7" destOrd="0" presId="urn:microsoft.com/office/officeart/2005/8/layout/list1"/>
    <dgm:cxn modelId="{488C9436-16BF-4E41-820E-9066502742F0}" type="presParOf" srcId="{30C386B1-DDB4-6A4B-AB2E-E9B37C79CDF4}" destId="{F78E837E-44B5-9F43-89E4-BDFC7167F8EF}" srcOrd="8" destOrd="0" presId="urn:microsoft.com/office/officeart/2005/8/layout/list1"/>
    <dgm:cxn modelId="{30186526-752E-2E41-B39D-92C61431005D}" type="presParOf" srcId="{F78E837E-44B5-9F43-89E4-BDFC7167F8EF}" destId="{C8FC8B7C-CDB3-2742-8803-E0F1F9153E6A}" srcOrd="0" destOrd="0" presId="urn:microsoft.com/office/officeart/2005/8/layout/list1"/>
    <dgm:cxn modelId="{62216365-AA24-C645-9689-DA937981F3D8}" type="presParOf" srcId="{F78E837E-44B5-9F43-89E4-BDFC7167F8EF}" destId="{6C49AF3F-9CEB-2844-A928-FCE97B0628E9}" srcOrd="1" destOrd="0" presId="urn:microsoft.com/office/officeart/2005/8/layout/list1"/>
    <dgm:cxn modelId="{A5324DD7-1BE4-574F-89F5-9592372BF03E}" type="presParOf" srcId="{30C386B1-DDB4-6A4B-AB2E-E9B37C79CDF4}" destId="{1BA6A128-CE4C-A344-BF55-62AB1BD22F8F}" srcOrd="9" destOrd="0" presId="urn:microsoft.com/office/officeart/2005/8/layout/list1"/>
    <dgm:cxn modelId="{2A4CBD4A-2D48-1644-B0ED-9FB9D6248367}" type="presParOf" srcId="{30C386B1-DDB4-6A4B-AB2E-E9B37C79CDF4}" destId="{97FDF811-AF22-D34C-989F-182A783F39C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endParaRPr lang="fr-CA" dirty="0"/>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endParaRPr lang="en-US" dirty="0"/>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FF13150D-AFE9-462C-8787-154679F38E0A}">
      <dgm:prSet/>
      <dgm:spPr/>
      <dgm:t>
        <a:bodyPr/>
        <a:lstStyle/>
        <a:p>
          <a:pPr>
            <a:lnSpc>
              <a:spcPct val="100000"/>
            </a:lnSpc>
          </a:pP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4" custLinFactY="877" custLinFactNeighborY="100000"/>
      <dgm:spPr/>
    </dgm:pt>
    <dgm:pt modelId="{A3D7C835-2402-4686-AE0A-2DC1F45AB305}" type="pres">
      <dgm:prSet presAssocID="{E5EFCF72-C239-4C60-BD29-3E987B3A416A}" presName="iconRect" presStyleLbl="node1" presStyleIdx="0" presStyleCnt="4"/>
      <dgm:spPr>
        <a:ln>
          <a:noFill/>
        </a:ln>
      </dgm:spPr>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4">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4"/>
      <dgm:spPr/>
    </dgm:pt>
    <dgm:pt modelId="{AB07389E-14F6-4BD6-B4E6-6E94B4315F6B}" type="pres">
      <dgm:prSet presAssocID="{FF13150D-AFE9-462C-8787-154679F38E0A}" presName="iconRect" presStyleLbl="node1" presStyleIdx="1" presStyleCnt="4"/>
      <dgm:spPr/>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4">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4"/>
      <dgm:spPr/>
    </dgm:pt>
    <dgm:pt modelId="{C3450F5E-71A9-4B48-9458-8C2368D6E667}" type="pres">
      <dgm:prSet presAssocID="{A4F37D3E-6BE8-4778-96B5-F00B90DD98CD}" presName="iconRect" presStyleLbl="node1" presStyleIdx="2"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4">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4"/>
      <dgm:spPr/>
    </dgm:pt>
    <dgm:pt modelId="{87622873-52C1-4F17-8FFB-26A00C5C1ACF}" type="pres">
      <dgm:prSet presAssocID="{AC1152CF-42F0-4EB1-8626-CE5CB66775C9}" presName="iconRect" presStyleLbl="node1" presStyleIdx="3"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4">
        <dgm:presLayoutVars>
          <dgm:chMax val="0"/>
          <dgm:chPref val="0"/>
        </dgm:presLayoutVars>
      </dgm:prSet>
      <dgm:spPr/>
    </dgm:pt>
  </dgm:ptLst>
  <dgm:cxnLst>
    <dgm:cxn modelId="{45E0AD06-EA34-0A4A-934D-0DC0C6890061}" type="presOf" srcId="{AC1152CF-42F0-4EB1-8626-CE5CB66775C9}" destId="{3B9E4974-4616-4374-BCF6-E095B1DAA27F}" srcOrd="0" destOrd="0" presId="urn:microsoft.com/office/officeart/2018/2/layout/IconVerticalSolidList"/>
    <dgm:cxn modelId="{B5ABDD36-2C4E-B042-90CE-17DAC01F314D}"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546AF0A6-79F1-4A73-AA1C-C92A0185F2ED}" srcId="{981E2476-9CC7-4EB5-8C8D-85FD249B3085}" destId="{AC1152CF-42F0-4EB1-8626-CE5CB66775C9}" srcOrd="3" destOrd="0" parTransId="{1333CB29-DBE1-41F3-9FDD-511ADFA1A427}" sibTransId="{1F51110A-C8E8-474E-AE1C-40C61319608F}"/>
    <dgm:cxn modelId="{A0936AB8-02F7-7649-959C-42D1F8D5BDF3}" type="presOf" srcId="{A4F37D3E-6BE8-4778-96B5-F00B90DD98CD}" destId="{DDA8F708-21CB-4BD6-B1EB-3F38888B102C}" srcOrd="0" destOrd="0" presId="urn:microsoft.com/office/officeart/2018/2/layout/IconVerticalSolidList"/>
    <dgm:cxn modelId="{1E94FDDC-2563-4D7E-B9C6-A79538AC967A}" srcId="{981E2476-9CC7-4EB5-8C8D-85FD249B3085}" destId="{FF13150D-AFE9-462C-8787-154679F38E0A}" srcOrd="1" destOrd="0" parTransId="{C40F0C5C-2C45-4A09-BED4-A2DF3B12EDC0}" sibTransId="{7D25D61C-C831-4E6A-A914-749F85B28D63}"/>
    <dgm:cxn modelId="{C33EBDF6-BD8D-624E-A7CD-5AE4ABE5A4B6}" type="presOf" srcId="{E5EFCF72-C239-4C60-BD29-3E987B3A416A}" destId="{6699BAA5-1062-46E3-B0FF-F0AAFF5A7A66}" srcOrd="0" destOrd="0" presId="urn:microsoft.com/office/officeart/2018/2/layout/IconVerticalSolidList"/>
    <dgm:cxn modelId="{06674A28-DB86-014D-AA7B-3088D88ABFAB}" type="presParOf" srcId="{95136A85-16B8-48C7-ACC8-0830C4CC1074}" destId="{0383A8C6-85BE-489A-BD57-973D1E9B8D66}" srcOrd="0" destOrd="0" presId="urn:microsoft.com/office/officeart/2018/2/layout/IconVerticalSolidList"/>
    <dgm:cxn modelId="{0AD7873D-D12C-5340-BBE2-030CF09862D7}" type="presParOf" srcId="{0383A8C6-85BE-489A-BD57-973D1E9B8D66}" destId="{B5CB27B4-3038-4523-98B5-13F043AAC234}" srcOrd="0" destOrd="0" presId="urn:microsoft.com/office/officeart/2018/2/layout/IconVerticalSolidList"/>
    <dgm:cxn modelId="{9BD4DF92-45B8-084C-90A9-F6FE31E29433}" type="presParOf" srcId="{0383A8C6-85BE-489A-BD57-973D1E9B8D66}" destId="{A3D7C835-2402-4686-AE0A-2DC1F45AB305}" srcOrd="1" destOrd="0" presId="urn:microsoft.com/office/officeart/2018/2/layout/IconVerticalSolidList"/>
    <dgm:cxn modelId="{2A0781D4-78F4-B549-8D63-E21EE2DA48FD}" type="presParOf" srcId="{0383A8C6-85BE-489A-BD57-973D1E9B8D66}" destId="{BEDAEB67-AFA3-4DB8-9AC7-5E699E874B1A}" srcOrd="2" destOrd="0" presId="urn:microsoft.com/office/officeart/2018/2/layout/IconVerticalSolidList"/>
    <dgm:cxn modelId="{0F04AF57-9031-ED42-A060-FF127EC0307B}" type="presParOf" srcId="{0383A8C6-85BE-489A-BD57-973D1E9B8D66}" destId="{6699BAA5-1062-46E3-B0FF-F0AAFF5A7A66}" srcOrd="3" destOrd="0" presId="urn:microsoft.com/office/officeart/2018/2/layout/IconVerticalSolidList"/>
    <dgm:cxn modelId="{1C71ED23-578E-FE4E-BEA2-C1CE8398B14C}" type="presParOf" srcId="{95136A85-16B8-48C7-ACC8-0830C4CC1074}" destId="{B4FA99DE-E8EF-4E60-BEDA-1FFAA2CCA5C3}" srcOrd="1" destOrd="0" presId="urn:microsoft.com/office/officeart/2018/2/layout/IconVerticalSolidList"/>
    <dgm:cxn modelId="{C9CBEF0A-5B42-C740-A633-C40AA434044D}" type="presParOf" srcId="{95136A85-16B8-48C7-ACC8-0830C4CC1074}" destId="{4F90D101-C884-4A08-8D35-557E7C6BDDA6}" srcOrd="2" destOrd="0" presId="urn:microsoft.com/office/officeart/2018/2/layout/IconVerticalSolidList"/>
    <dgm:cxn modelId="{6F52D869-CCD7-374F-95F5-84550949DC89}" type="presParOf" srcId="{4F90D101-C884-4A08-8D35-557E7C6BDDA6}" destId="{F3E9FBAE-E875-4A7F-A1A0-291088A14E72}" srcOrd="0" destOrd="0" presId="urn:microsoft.com/office/officeart/2018/2/layout/IconVerticalSolidList"/>
    <dgm:cxn modelId="{138B6D80-B235-B345-9524-9E452F7AFDE3}" type="presParOf" srcId="{4F90D101-C884-4A08-8D35-557E7C6BDDA6}" destId="{AB07389E-14F6-4BD6-B4E6-6E94B4315F6B}" srcOrd="1" destOrd="0" presId="urn:microsoft.com/office/officeart/2018/2/layout/IconVerticalSolidList"/>
    <dgm:cxn modelId="{05F03B26-44BC-E544-876E-E84E52D79938}" type="presParOf" srcId="{4F90D101-C884-4A08-8D35-557E7C6BDDA6}" destId="{F7BE0361-512D-47F6-8E51-4A0D18631657}" srcOrd="2" destOrd="0" presId="urn:microsoft.com/office/officeart/2018/2/layout/IconVerticalSolidList"/>
    <dgm:cxn modelId="{9A50560B-4DFC-7849-B525-A4144E6BE85E}" type="presParOf" srcId="{4F90D101-C884-4A08-8D35-557E7C6BDDA6}" destId="{04E7AF74-7968-40D8-95A4-41A3D8ECAA53}" srcOrd="3" destOrd="0" presId="urn:microsoft.com/office/officeart/2018/2/layout/IconVerticalSolidList"/>
    <dgm:cxn modelId="{87385EB6-7364-FE43-B49F-1F3FC45F4DD9}" type="presParOf" srcId="{95136A85-16B8-48C7-ACC8-0830C4CC1074}" destId="{EF759B72-02F9-4530-80C5-F90820446E0E}" srcOrd="3" destOrd="0" presId="urn:microsoft.com/office/officeart/2018/2/layout/IconVerticalSolidList"/>
    <dgm:cxn modelId="{DBBBDCDB-9093-8440-8BDB-8AAD69E3C75E}" type="presParOf" srcId="{95136A85-16B8-48C7-ACC8-0830C4CC1074}" destId="{79C4492B-0BFC-47A7-AF96-45FA7C19D7B6}" srcOrd="4" destOrd="0" presId="urn:microsoft.com/office/officeart/2018/2/layout/IconVerticalSolidList"/>
    <dgm:cxn modelId="{0F89032E-D548-DF45-A77C-877FA43D71C9}" type="presParOf" srcId="{79C4492B-0BFC-47A7-AF96-45FA7C19D7B6}" destId="{3AE68D10-7041-44A5-9D0F-C56516672361}" srcOrd="0" destOrd="0" presId="urn:microsoft.com/office/officeart/2018/2/layout/IconVerticalSolidList"/>
    <dgm:cxn modelId="{8283333B-5D61-6449-9D8C-FA3CFA96E86A}" type="presParOf" srcId="{79C4492B-0BFC-47A7-AF96-45FA7C19D7B6}" destId="{C3450F5E-71A9-4B48-9458-8C2368D6E667}" srcOrd="1" destOrd="0" presId="urn:microsoft.com/office/officeart/2018/2/layout/IconVerticalSolidList"/>
    <dgm:cxn modelId="{42EBD50E-BD6F-374E-B51E-033327F13B7E}" type="presParOf" srcId="{79C4492B-0BFC-47A7-AF96-45FA7C19D7B6}" destId="{E9E22284-661D-4455-BDEC-E4064AFF7516}" srcOrd="2" destOrd="0" presId="urn:microsoft.com/office/officeart/2018/2/layout/IconVerticalSolidList"/>
    <dgm:cxn modelId="{6035D2B7-60C1-DC43-8C3D-07F889403A93}" type="presParOf" srcId="{79C4492B-0BFC-47A7-AF96-45FA7C19D7B6}" destId="{DDA8F708-21CB-4BD6-B1EB-3F38888B102C}" srcOrd="3" destOrd="0" presId="urn:microsoft.com/office/officeart/2018/2/layout/IconVerticalSolidList"/>
    <dgm:cxn modelId="{4010B5EA-888A-7B43-8526-9BEC8BC79C31}" type="presParOf" srcId="{95136A85-16B8-48C7-ACC8-0830C4CC1074}" destId="{03F2FF55-C3F2-4556-8B36-3C2B213B9ACC}" srcOrd="5" destOrd="0" presId="urn:microsoft.com/office/officeart/2018/2/layout/IconVerticalSolidList"/>
    <dgm:cxn modelId="{CFB333E7-A099-8B4E-A354-AFA068DA3A75}" type="presParOf" srcId="{95136A85-16B8-48C7-ACC8-0830C4CC1074}" destId="{F5BDF34C-543E-49CB-8684-991A0676E346}" srcOrd="6" destOrd="0" presId="urn:microsoft.com/office/officeart/2018/2/layout/IconVerticalSolidList"/>
    <dgm:cxn modelId="{845C8BE4-405C-4C40-8DA4-9EBACCAE3DBB}" type="presParOf" srcId="{F5BDF34C-543E-49CB-8684-991A0676E346}" destId="{28EC4334-D40E-4681-B8B3-DC09747AB982}" srcOrd="0" destOrd="0" presId="urn:microsoft.com/office/officeart/2018/2/layout/IconVerticalSolidList"/>
    <dgm:cxn modelId="{7A8D6312-E826-E44D-A065-4A0F1C145449}" type="presParOf" srcId="{F5BDF34C-543E-49CB-8684-991A0676E346}" destId="{87622873-52C1-4F17-8FFB-26A00C5C1ACF}" srcOrd="1" destOrd="0" presId="urn:microsoft.com/office/officeart/2018/2/layout/IconVerticalSolidList"/>
    <dgm:cxn modelId="{2C905C8E-67F6-1B4A-BA3F-CA675F3BA316}" type="presParOf" srcId="{F5BDF34C-543E-49CB-8684-991A0676E346}" destId="{C17D5220-524E-461E-8F1B-4B9386A28A79}" srcOrd="2" destOrd="0" presId="urn:microsoft.com/office/officeart/2018/2/layout/IconVerticalSolidList"/>
    <dgm:cxn modelId="{C4D9B9B4-B46B-3547-A440-961D0F1DAD00}" type="presParOf" srcId="{F5BDF34C-543E-49CB-8684-991A0676E346}" destId="{3B9E4974-4616-4374-BCF6-E095B1DAA27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endParaRPr lang="fr-CA" dirty="0"/>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endParaRPr lang="en-US" dirty="0"/>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endParaRPr lang="en-US" dirty="0"/>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dirty="0"/>
            <a:t>Perception</a:t>
          </a:r>
          <a:endParaRPr lang="en-US" dirty="0"/>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endParaRPr lang="en-US" dirty="0"/>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300270D6-C546-FF4B-AEDA-B6753074952E}">
      <dgm:prSet/>
      <dgm:spPr/>
      <dgm:t>
        <a:bodyPr/>
        <a:lstStyle/>
        <a:p>
          <a:pPr>
            <a:lnSpc>
              <a:spcPct val="100000"/>
            </a:lnSpc>
          </a:pPr>
          <a:endParaRPr lang="fr-CA" noProof="0" dirty="0"/>
        </a:p>
      </dgm:t>
    </dgm:pt>
    <dgm:pt modelId="{ACA2088F-9039-8D40-8BF9-1D1F3E92A86B}" type="parTrans" cxnId="{541EA1C1-D70E-8A4D-9355-7E341CB2FDCF}">
      <dgm:prSet/>
      <dgm:spPr/>
      <dgm:t>
        <a:bodyPr/>
        <a:lstStyle/>
        <a:p>
          <a:endParaRPr lang="en-US"/>
        </a:p>
      </dgm:t>
    </dgm:pt>
    <dgm:pt modelId="{83C70B77-BD45-9542-B610-6C8A2AA4AB02}" type="sibTrans" cxnId="{541EA1C1-D70E-8A4D-9355-7E341CB2FDCF}">
      <dgm:prSet/>
      <dgm:spPr/>
      <dgm:t>
        <a:bodyPr/>
        <a:lstStyle/>
        <a:p>
          <a:endParaRPr lang="en-US"/>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7" custLinFactY="877" custLinFactNeighborY="100000"/>
      <dgm:spPr/>
    </dgm:pt>
    <dgm:pt modelId="{A3D7C835-2402-4686-AE0A-2DC1F45AB305}" type="pres">
      <dgm:prSet presAssocID="{E5EFCF72-C239-4C60-BD29-3E987B3A416A}" presName="iconRect" presStyleLbl="node1" presStyleIdx="0" presStyleCnt="7"/>
      <dgm:spPr>
        <a:ln>
          <a:noFill/>
        </a:ln>
      </dgm:spPr>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7">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7"/>
      <dgm:spPr/>
    </dgm:pt>
    <dgm:pt modelId="{AB07389E-14F6-4BD6-B4E6-6E94B4315F6B}" type="pres">
      <dgm:prSet presAssocID="{FF13150D-AFE9-462C-8787-154679F38E0A}" presName="iconRect" presStyleLbl="node1" presStyleIdx="1" presStyleCnt="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7">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7"/>
      <dgm:spPr/>
    </dgm:pt>
    <dgm:pt modelId="{C3450F5E-71A9-4B48-9458-8C2368D6E667}" type="pres">
      <dgm:prSet presAssocID="{A4F37D3E-6BE8-4778-96B5-F00B90DD98CD}" presName="iconRect" presStyleLbl="node1" presStyleIdx="2"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7">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7"/>
      <dgm:spPr/>
    </dgm:pt>
    <dgm:pt modelId="{87622873-52C1-4F17-8FFB-26A00C5C1ACF}" type="pres">
      <dgm:prSet presAssocID="{AC1152CF-42F0-4EB1-8626-CE5CB66775C9}" presName="iconRect" presStyleLbl="node1" presStyleIdx="3" presStyleCnt="7"/>
      <dgm:spPr>
        <a:ln>
          <a:noFill/>
        </a:ln>
      </dgm:spPr>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7">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7"/>
      <dgm:spPr/>
    </dgm:pt>
    <dgm:pt modelId="{BDF53624-556C-4C9B-B364-A16CB593395A}" type="pres">
      <dgm:prSet presAssocID="{3A70033A-309F-49DA-A3B2-AFCFB27AAF2A}" presName="iconRect" presStyleLbl="node1" presStyleIdx="4"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7">
        <dgm:presLayoutVars>
          <dgm:chMax val="0"/>
          <dgm:chPref val="0"/>
        </dgm:presLayoutVars>
      </dgm:prSet>
      <dgm:spPr/>
    </dgm:pt>
    <dgm:pt modelId="{F7E91494-8F7D-4467-9AA2-040273197344}" type="pres">
      <dgm:prSet presAssocID="{F4229CE6-6644-4FE8-8D18-095E543B8344}" presName="sibTrans" presStyleCnt="0"/>
      <dgm:spPr/>
    </dgm:pt>
    <dgm:pt modelId="{DB00516F-85DE-3D46-ADD6-BC53F619A884}" type="pres">
      <dgm:prSet presAssocID="{300270D6-C546-FF4B-AEDA-B6753074952E}" presName="compNode" presStyleCnt="0"/>
      <dgm:spPr/>
    </dgm:pt>
    <dgm:pt modelId="{0C5520DF-1D7A-7E46-B3FE-53C3B440CC17}" type="pres">
      <dgm:prSet presAssocID="{300270D6-C546-FF4B-AEDA-B6753074952E}" presName="bgRect" presStyleLbl="bgShp" presStyleIdx="5" presStyleCnt="7"/>
      <dgm:spPr/>
    </dgm:pt>
    <dgm:pt modelId="{31E7863E-46A1-4749-A06D-B5935781A612}" type="pres">
      <dgm:prSet presAssocID="{300270D6-C546-FF4B-AEDA-B6753074952E}" presName="iconRect" presStyleLbl="node1" presStyleIdx="5" presStyleCnt="7"/>
      <dgm:spPr/>
    </dgm:pt>
    <dgm:pt modelId="{0BBD8FA3-E0A9-9544-9738-5F6D6C37047E}" type="pres">
      <dgm:prSet presAssocID="{300270D6-C546-FF4B-AEDA-B6753074952E}" presName="spaceRect" presStyleCnt="0"/>
      <dgm:spPr/>
    </dgm:pt>
    <dgm:pt modelId="{017171AA-EE18-9944-9FB5-8450D75578D1}" type="pres">
      <dgm:prSet presAssocID="{300270D6-C546-FF4B-AEDA-B6753074952E}" presName="parTx" presStyleLbl="revTx" presStyleIdx="5" presStyleCnt="7">
        <dgm:presLayoutVars>
          <dgm:chMax val="0"/>
          <dgm:chPref val="0"/>
        </dgm:presLayoutVars>
      </dgm:prSet>
      <dgm:spPr/>
    </dgm:pt>
    <dgm:pt modelId="{F02B8909-9BC2-6440-BBC1-44D5FF33A4F3}" type="pres">
      <dgm:prSet presAssocID="{83C70B77-BD45-9542-B610-6C8A2AA4AB02}"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6" presStyleCnt="7"/>
      <dgm:spPr/>
    </dgm:pt>
    <dgm:pt modelId="{284EE11D-4339-495D-8819-A56AB32B9C6D}" type="pres">
      <dgm:prSet presAssocID="{5E34FC32-6474-44A2-9A30-F2E7A11B4605}" presName="iconRect" presStyleLbl="node1" presStyleIdx="6" presStyleCnt="7"/>
      <dgm:spPr>
        <a:ln>
          <a:noFill/>
        </a:ln>
      </dgm:spPr>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6" presStyleCnt="7">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6"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C7ED1BC0-6DED-2E4E-BD6A-AEB0320E9805}" type="presOf" srcId="{300270D6-C546-FF4B-AEDA-B6753074952E}" destId="{017171AA-EE18-9944-9FB5-8450D75578D1}" srcOrd="0" destOrd="0" presId="urn:microsoft.com/office/officeart/2018/2/layout/IconVerticalSolidList"/>
    <dgm:cxn modelId="{541EA1C1-D70E-8A4D-9355-7E341CB2FDCF}" srcId="{981E2476-9CC7-4EB5-8C8D-85FD249B3085}" destId="{300270D6-C546-FF4B-AEDA-B6753074952E}" srcOrd="5" destOrd="0" parTransId="{ACA2088F-9039-8D40-8BF9-1D1F3E92A86B}" sibTransId="{83C70B77-BD45-9542-B610-6C8A2AA4AB02}"/>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845C2B51-0662-8E44-BD2D-1682F55B2FA8}" type="presParOf" srcId="{95136A85-16B8-48C7-ACC8-0830C4CC1074}" destId="{DB00516F-85DE-3D46-ADD6-BC53F619A884}" srcOrd="10" destOrd="0" presId="urn:microsoft.com/office/officeart/2018/2/layout/IconVerticalSolidList"/>
    <dgm:cxn modelId="{FE1BDCDA-C506-BD4F-9815-6D6DD8F7C33E}" type="presParOf" srcId="{DB00516F-85DE-3D46-ADD6-BC53F619A884}" destId="{0C5520DF-1D7A-7E46-B3FE-53C3B440CC17}" srcOrd="0" destOrd="0" presId="urn:microsoft.com/office/officeart/2018/2/layout/IconVerticalSolidList"/>
    <dgm:cxn modelId="{7966BC80-B1EC-B84E-9518-E47BB30795F7}" type="presParOf" srcId="{DB00516F-85DE-3D46-ADD6-BC53F619A884}" destId="{31E7863E-46A1-4749-A06D-B5935781A612}" srcOrd="1" destOrd="0" presId="urn:microsoft.com/office/officeart/2018/2/layout/IconVerticalSolidList"/>
    <dgm:cxn modelId="{0053953F-9201-2C48-A4A8-A4B6863B7A5A}" type="presParOf" srcId="{DB00516F-85DE-3D46-ADD6-BC53F619A884}" destId="{0BBD8FA3-E0A9-9544-9738-5F6D6C37047E}" srcOrd="2" destOrd="0" presId="urn:microsoft.com/office/officeart/2018/2/layout/IconVerticalSolidList"/>
    <dgm:cxn modelId="{B0DE528B-16EC-EC43-9A2C-22E759249221}" type="presParOf" srcId="{DB00516F-85DE-3D46-ADD6-BC53F619A884}" destId="{017171AA-EE18-9944-9FB5-8450D75578D1}" srcOrd="3" destOrd="0" presId="urn:microsoft.com/office/officeart/2018/2/layout/IconVerticalSolidList"/>
    <dgm:cxn modelId="{790ABE17-A1CE-F54B-B77C-E3157503D129}" type="presParOf" srcId="{95136A85-16B8-48C7-ACC8-0830C4CC1074}" destId="{F02B8909-9BC2-6440-BBC1-44D5FF33A4F3}" srcOrd="11" destOrd="0" presId="urn:microsoft.com/office/officeart/2018/2/layout/IconVerticalSolidList"/>
    <dgm:cxn modelId="{B800EF18-76DF-446E-9964-7CF4CFB4B491}" type="presParOf" srcId="{95136A85-16B8-48C7-ACC8-0830C4CC1074}" destId="{F4412899-BA8C-4D10-9074-26AA8D73318C}" srcOrd="12"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dirty="0"/>
            <a:t>Humeur et Affect</a:t>
          </a:r>
          <a:endParaRPr lang="en-US" dirty="0"/>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dirty="0"/>
            <a:t>Pensée: cours et forme de la pensée, contenu de la pensée</a:t>
          </a:r>
          <a:endParaRPr lang="en-US" dirty="0"/>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dirty="0"/>
            <a:t>Perception</a:t>
          </a:r>
          <a:endParaRPr lang="en-US" dirty="0"/>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A3801E00-0639-0B42-AAB0-5FE1C241476E}">
      <dgm:prSet/>
      <dgm:spPr/>
      <dgm:t>
        <a:bodyPr/>
        <a:lstStyle/>
        <a:p>
          <a:pPr>
            <a:lnSpc>
              <a:spcPct val="100000"/>
            </a:lnSpc>
          </a:pPr>
          <a:r>
            <a:rPr lang="fr-CA" noProof="0" dirty="0"/>
            <a:t>Fonctions mentales supérieures</a:t>
          </a:r>
        </a:p>
      </dgm:t>
    </dgm:pt>
    <dgm:pt modelId="{DB98AE6B-4E52-A24C-B769-09918528CACB}" type="parTrans" cxnId="{14175576-D4F3-C749-A7E0-1BBE124B5613}">
      <dgm:prSet/>
      <dgm:spPr/>
      <dgm:t>
        <a:bodyPr/>
        <a:lstStyle/>
        <a:p>
          <a:endParaRPr lang="en-US"/>
        </a:p>
      </dgm:t>
    </dgm:pt>
    <dgm:pt modelId="{C7F4CAD2-98EF-474A-9D6D-148EEF677174}" type="sibTrans" cxnId="{14175576-D4F3-C749-A7E0-1BBE124B5613}">
      <dgm:prSet/>
      <dgm:spPr/>
      <dgm:t>
        <a:bodyPr/>
        <a:lstStyle/>
        <a:p>
          <a:endParaRPr lang="en-US"/>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7" custLinFactNeighborX="-23381" custLinFactNeighborY="-19061"/>
      <dgm:spPr/>
    </dgm:pt>
    <dgm:pt modelId="{A3D7C835-2402-4686-AE0A-2DC1F45AB305}" type="pres">
      <dgm:prSet presAssocID="{E5EFCF72-C239-4C60-BD29-3E987B3A416A}"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7">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7"/>
      <dgm:spPr/>
    </dgm:pt>
    <dgm:pt modelId="{AB07389E-14F6-4BD6-B4E6-6E94B4315F6B}" type="pres">
      <dgm:prSet presAssocID="{FF13150D-AFE9-462C-8787-154679F38E0A}" presName="iconRect" presStyleLbl="node1" presStyleIdx="1" presStyleCnt="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7">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7"/>
      <dgm:spPr/>
    </dgm:pt>
    <dgm:pt modelId="{C3450F5E-71A9-4B48-9458-8C2368D6E667}" type="pres">
      <dgm:prSet presAssocID="{A4F37D3E-6BE8-4778-96B5-F00B90DD98C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7">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7"/>
      <dgm:spPr/>
    </dgm:pt>
    <dgm:pt modelId="{87622873-52C1-4F17-8FFB-26A00C5C1ACF}" type="pres">
      <dgm:prSet presAssocID="{AC1152CF-42F0-4EB1-8626-CE5CB66775C9}"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7">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7"/>
      <dgm:spPr/>
    </dgm:pt>
    <dgm:pt modelId="{BDF53624-556C-4C9B-B364-A16CB593395A}" type="pres">
      <dgm:prSet presAssocID="{3A70033A-309F-49DA-A3B2-AFCFB27AAF2A}"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7">
        <dgm:presLayoutVars>
          <dgm:chMax val="0"/>
          <dgm:chPref val="0"/>
        </dgm:presLayoutVars>
      </dgm:prSet>
      <dgm:spPr/>
    </dgm:pt>
    <dgm:pt modelId="{F7E91494-8F7D-4467-9AA2-040273197344}" type="pres">
      <dgm:prSet presAssocID="{F4229CE6-6644-4FE8-8D18-095E543B8344}" presName="sibTrans" presStyleCnt="0"/>
      <dgm:spPr/>
    </dgm:pt>
    <dgm:pt modelId="{0129E482-7380-BC49-A6FE-7540EA625AAC}" type="pres">
      <dgm:prSet presAssocID="{A3801E00-0639-0B42-AAB0-5FE1C241476E}" presName="compNode" presStyleCnt="0"/>
      <dgm:spPr/>
    </dgm:pt>
    <dgm:pt modelId="{A3D91048-1E41-304D-87A8-90984A134AB4}" type="pres">
      <dgm:prSet presAssocID="{A3801E00-0639-0B42-AAB0-5FE1C241476E}" presName="bgRect" presStyleLbl="bgShp" presStyleIdx="5" presStyleCnt="7"/>
      <dgm:spPr/>
    </dgm:pt>
    <dgm:pt modelId="{D04B94A9-60AF-1B41-BF99-3D628FED3F2C}" type="pres">
      <dgm:prSet presAssocID="{A3801E00-0639-0B42-AAB0-5FE1C241476E}" presName="iconRect" presStyleLbl="node1" presStyleIdx="5" presStyleCnt="7"/>
      <dgm:spPr/>
    </dgm:pt>
    <dgm:pt modelId="{45A61A3B-3F79-6A41-90A9-DE51DF97CADF}" type="pres">
      <dgm:prSet presAssocID="{A3801E00-0639-0B42-AAB0-5FE1C241476E}" presName="spaceRect" presStyleCnt="0"/>
      <dgm:spPr/>
    </dgm:pt>
    <dgm:pt modelId="{71B43143-707A-A042-9DA3-4B9A4F750D7F}" type="pres">
      <dgm:prSet presAssocID="{A3801E00-0639-0B42-AAB0-5FE1C241476E}" presName="parTx" presStyleLbl="revTx" presStyleIdx="5" presStyleCnt="7">
        <dgm:presLayoutVars>
          <dgm:chMax val="0"/>
          <dgm:chPref val="0"/>
        </dgm:presLayoutVars>
      </dgm:prSet>
      <dgm:spPr/>
    </dgm:pt>
    <dgm:pt modelId="{A03BB324-4AED-204F-BCB3-D1D7CA56DEE7}" type="pres">
      <dgm:prSet presAssocID="{C7F4CAD2-98EF-474A-9D6D-148EEF67717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6" presStyleCnt="7"/>
      <dgm:spPr/>
    </dgm:pt>
    <dgm:pt modelId="{284EE11D-4339-495D-8819-A56AB32B9C6D}" type="pres">
      <dgm:prSet presAssocID="{5E34FC32-6474-44A2-9A30-F2E7A11B4605}" presName="iconRect" presStyleLbl="node1" presStyleIdx="6"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6" presStyleCnt="7">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6"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14175576-D4F3-C749-A7E0-1BBE124B5613}" srcId="{981E2476-9CC7-4EB5-8C8D-85FD249B3085}" destId="{A3801E00-0639-0B42-AAB0-5FE1C241476E}" srcOrd="5" destOrd="0" parTransId="{DB98AE6B-4E52-A24C-B769-09918528CACB}" sibTransId="{C7F4CAD2-98EF-474A-9D6D-148EEF677174}"/>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6B95BCD6-B148-5444-9CB9-C691ACAF8FAC}" type="presOf" srcId="{A3801E00-0639-0B42-AAB0-5FE1C241476E}" destId="{71B43143-707A-A042-9DA3-4B9A4F750D7F}" srcOrd="0" destOrd="0" presId="urn:microsoft.com/office/officeart/2018/2/layout/IconVerticalSolidList"/>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77CCA5CF-8018-0A4B-AA6D-0D353529DD86}" type="presParOf" srcId="{95136A85-16B8-48C7-ACC8-0830C4CC1074}" destId="{0129E482-7380-BC49-A6FE-7540EA625AAC}" srcOrd="10" destOrd="0" presId="urn:microsoft.com/office/officeart/2018/2/layout/IconVerticalSolidList"/>
    <dgm:cxn modelId="{A508C9DB-339F-B647-8F08-DAD8523C9D24}" type="presParOf" srcId="{0129E482-7380-BC49-A6FE-7540EA625AAC}" destId="{A3D91048-1E41-304D-87A8-90984A134AB4}" srcOrd="0" destOrd="0" presId="urn:microsoft.com/office/officeart/2018/2/layout/IconVerticalSolidList"/>
    <dgm:cxn modelId="{C58D11C5-E2D8-274F-BB14-116125F1DD75}" type="presParOf" srcId="{0129E482-7380-BC49-A6FE-7540EA625AAC}" destId="{D04B94A9-60AF-1B41-BF99-3D628FED3F2C}" srcOrd="1" destOrd="0" presId="urn:microsoft.com/office/officeart/2018/2/layout/IconVerticalSolidList"/>
    <dgm:cxn modelId="{C450FBAC-02FD-C548-9120-8B173259DB36}" type="presParOf" srcId="{0129E482-7380-BC49-A6FE-7540EA625AAC}" destId="{45A61A3B-3F79-6A41-90A9-DE51DF97CADF}" srcOrd="2" destOrd="0" presId="urn:microsoft.com/office/officeart/2018/2/layout/IconVerticalSolidList"/>
    <dgm:cxn modelId="{23226FC7-07E1-5047-B271-AD3E34F89F38}" type="presParOf" srcId="{0129E482-7380-BC49-A6FE-7540EA625AAC}" destId="{71B43143-707A-A042-9DA3-4B9A4F750D7F}" srcOrd="3" destOrd="0" presId="urn:microsoft.com/office/officeart/2018/2/layout/IconVerticalSolidList"/>
    <dgm:cxn modelId="{029C0BD1-BB99-1B47-BA0B-1C43B9334FF2}" type="presParOf" srcId="{95136A85-16B8-48C7-ACC8-0830C4CC1074}" destId="{A03BB324-4AED-204F-BCB3-D1D7CA56DEE7}" srcOrd="11" destOrd="0" presId="urn:microsoft.com/office/officeart/2018/2/layout/IconVerticalSolidList"/>
    <dgm:cxn modelId="{B800EF18-76DF-446E-9964-7CF4CFB4B491}" type="presParOf" srcId="{95136A85-16B8-48C7-ACC8-0830C4CC1074}" destId="{F4412899-BA8C-4D10-9074-26AA8D73318C}" srcOrd="12"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7EC347-81F2-4676-871D-969AD0E4099A}"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1E236311-BFFA-48FE-B2D9-72D1FC983B36}">
      <dgm:prSet/>
      <dgm:spPr/>
      <dgm:t>
        <a:bodyPr/>
        <a:lstStyle/>
        <a:p>
          <a:r>
            <a:rPr lang="en-CA" dirty="0"/>
            <a:t>🔐 </a:t>
          </a:r>
          <a:r>
            <a:rPr lang="en-CA" dirty="0" err="1"/>
            <a:t>Infos</a:t>
          </a:r>
          <a:r>
            <a:rPr lang="en-CA" dirty="0"/>
            <a:t> </a:t>
          </a:r>
          <a:r>
            <a:rPr lang="en-CA" dirty="0" err="1"/>
            <a:t>collatérales</a:t>
          </a:r>
          <a:r>
            <a:rPr lang="en-CA" dirty="0"/>
            <a:t> (famille, DSQ, </a:t>
          </a:r>
          <a:r>
            <a:rPr lang="en-CA" dirty="0" err="1"/>
            <a:t>professionnels</a:t>
          </a:r>
          <a:r>
            <a:rPr lang="en-CA" dirty="0"/>
            <a:t>, dossier medical </a:t>
          </a:r>
          <a:r>
            <a:rPr lang="en-CA" dirty="0" err="1"/>
            <a:t>si</a:t>
          </a:r>
          <a:r>
            <a:rPr lang="en-CA" dirty="0"/>
            <a:t> accessible) </a:t>
          </a:r>
          <a:r>
            <a:rPr lang="en-CA" dirty="0" err="1"/>
            <a:t>sont</a:t>
          </a:r>
          <a:r>
            <a:rPr lang="en-CA" dirty="0"/>
            <a:t> </a:t>
          </a:r>
          <a:r>
            <a:rPr lang="en-CA" dirty="0" err="1"/>
            <a:t>utiles</a:t>
          </a:r>
          <a:r>
            <a:rPr lang="en-CA" dirty="0"/>
            <a:t> pour :</a:t>
          </a:r>
          <a:endParaRPr lang="en-US" dirty="0"/>
        </a:p>
      </dgm:t>
    </dgm:pt>
    <dgm:pt modelId="{687B78C4-94A9-44CA-A180-3D0282DC38BE}" type="parTrans" cxnId="{53E90F5F-ABA2-45D4-96C6-E1A3190C2647}">
      <dgm:prSet/>
      <dgm:spPr/>
      <dgm:t>
        <a:bodyPr/>
        <a:lstStyle/>
        <a:p>
          <a:endParaRPr lang="en-US"/>
        </a:p>
      </dgm:t>
    </dgm:pt>
    <dgm:pt modelId="{0CD12106-D6D0-4206-9F87-37DC488CBC02}" type="sibTrans" cxnId="{53E90F5F-ABA2-45D4-96C6-E1A3190C2647}">
      <dgm:prSet/>
      <dgm:spPr/>
      <dgm:t>
        <a:bodyPr/>
        <a:lstStyle/>
        <a:p>
          <a:endParaRPr lang="en-US"/>
        </a:p>
      </dgm:t>
    </dgm:pt>
    <dgm:pt modelId="{70E79AEE-022F-4E4A-8E6B-C1B8B5ED8B23}">
      <dgm:prSet/>
      <dgm:spPr/>
      <dgm:t>
        <a:bodyPr/>
        <a:lstStyle/>
        <a:p>
          <a:r>
            <a:rPr lang="en-CA"/>
            <a:t>• Clarifier le tableau clinique</a:t>
          </a:r>
          <a:endParaRPr lang="en-US"/>
        </a:p>
      </dgm:t>
    </dgm:pt>
    <dgm:pt modelId="{6E1BE5C9-24E0-416A-A3B2-218288F9C50C}" type="parTrans" cxnId="{E213EB4C-D601-4ED2-A26F-F561442EC275}">
      <dgm:prSet/>
      <dgm:spPr/>
      <dgm:t>
        <a:bodyPr/>
        <a:lstStyle/>
        <a:p>
          <a:endParaRPr lang="en-US"/>
        </a:p>
      </dgm:t>
    </dgm:pt>
    <dgm:pt modelId="{6A1B9EFB-3677-4336-A0B2-98EAF069ACFC}" type="sibTrans" cxnId="{E213EB4C-D601-4ED2-A26F-F561442EC275}">
      <dgm:prSet/>
      <dgm:spPr/>
      <dgm:t>
        <a:bodyPr/>
        <a:lstStyle/>
        <a:p>
          <a:endParaRPr lang="en-US"/>
        </a:p>
      </dgm:t>
    </dgm:pt>
    <dgm:pt modelId="{73E65D9A-C4F9-4156-8DFA-C7D0DDA7CCB3}">
      <dgm:prSet/>
      <dgm:spPr/>
      <dgm:t>
        <a:bodyPr/>
        <a:lstStyle/>
        <a:p>
          <a:r>
            <a:rPr lang="en-CA"/>
            <a:t>• Vérifier l’adhésion ou la sécurité</a:t>
          </a:r>
          <a:endParaRPr lang="en-US"/>
        </a:p>
      </dgm:t>
    </dgm:pt>
    <dgm:pt modelId="{81D4504E-E3CD-4184-9A18-655AB6510ED4}" type="parTrans" cxnId="{AF1C9F77-9E89-4A5F-8F9E-8CFE6499044F}">
      <dgm:prSet/>
      <dgm:spPr/>
      <dgm:t>
        <a:bodyPr/>
        <a:lstStyle/>
        <a:p>
          <a:endParaRPr lang="en-US"/>
        </a:p>
      </dgm:t>
    </dgm:pt>
    <dgm:pt modelId="{57867C2F-78B5-42F2-A41B-60BFB5B02328}" type="sibTrans" cxnId="{AF1C9F77-9E89-4A5F-8F9E-8CFE6499044F}">
      <dgm:prSet/>
      <dgm:spPr/>
      <dgm:t>
        <a:bodyPr/>
        <a:lstStyle/>
        <a:p>
          <a:endParaRPr lang="en-US"/>
        </a:p>
      </dgm:t>
    </dgm:pt>
    <dgm:pt modelId="{FB7DD081-F76B-42D6-8A8D-A2BDD3C76C42}">
      <dgm:prSet/>
      <dgm:spPr/>
      <dgm:t>
        <a:bodyPr/>
        <a:lstStyle/>
        <a:p>
          <a:r>
            <a:rPr lang="en-CA" dirty="0"/>
            <a:t>✅ </a:t>
          </a:r>
          <a:r>
            <a:rPr lang="en-CA" dirty="0" err="1"/>
            <a:t>Obtenir</a:t>
          </a:r>
          <a:r>
            <a:rPr lang="en-CA" dirty="0"/>
            <a:t> le </a:t>
          </a:r>
          <a:r>
            <a:rPr lang="en-CA" dirty="0" err="1"/>
            <a:t>consentement</a:t>
          </a:r>
          <a:r>
            <a:rPr lang="en-CA" dirty="0"/>
            <a:t> du patient</a:t>
          </a:r>
          <a:endParaRPr lang="en-US" dirty="0"/>
        </a:p>
      </dgm:t>
    </dgm:pt>
    <dgm:pt modelId="{3CBA3238-C8ED-4E33-8F73-784E2BA561D6}" type="parTrans" cxnId="{E3ABBDDA-B153-4193-9F1E-9C7B7F20AABF}">
      <dgm:prSet/>
      <dgm:spPr/>
      <dgm:t>
        <a:bodyPr/>
        <a:lstStyle/>
        <a:p>
          <a:endParaRPr lang="en-US"/>
        </a:p>
      </dgm:t>
    </dgm:pt>
    <dgm:pt modelId="{BC668870-0219-4F56-96BD-731FF1C0F2DE}" type="sibTrans" cxnId="{E3ABBDDA-B153-4193-9F1E-9C7B7F20AABF}">
      <dgm:prSet/>
      <dgm:spPr/>
      <dgm:t>
        <a:bodyPr/>
        <a:lstStyle/>
        <a:p>
          <a:endParaRPr lang="en-US"/>
        </a:p>
      </dgm:t>
    </dgm:pt>
    <dgm:pt modelId="{C7248C71-8CA4-4C35-BF0D-C01E1AF24858}">
      <dgm:prSet/>
      <dgm:spPr/>
      <dgm:t>
        <a:bodyPr/>
        <a:lstStyle/>
        <a:p>
          <a:r>
            <a:rPr lang="en-CA" dirty="0"/>
            <a:t>•(</a:t>
          </a:r>
          <a:r>
            <a:rPr lang="en-CA" dirty="0" err="1"/>
            <a:t>Sauf</a:t>
          </a:r>
          <a:r>
            <a:rPr lang="en-CA" dirty="0"/>
            <a:t> danger imminent </a:t>
          </a:r>
          <a:r>
            <a:rPr lang="en-CA" dirty="0" err="1"/>
            <a:t>ou</a:t>
          </a:r>
          <a:r>
            <a:rPr lang="en-CA" dirty="0"/>
            <a:t> </a:t>
          </a:r>
          <a:r>
            <a:rPr lang="en-CA" dirty="0" err="1"/>
            <a:t>incapacité</a:t>
          </a:r>
          <a:r>
            <a:rPr lang="en-CA" dirty="0"/>
            <a:t> à consenter)</a:t>
          </a:r>
          <a:endParaRPr lang="en-US" dirty="0"/>
        </a:p>
      </dgm:t>
    </dgm:pt>
    <dgm:pt modelId="{6FB2A8D8-1378-4D72-9196-5DDB0FC5DF1C}" type="parTrans" cxnId="{67F5105A-12CA-4370-BB1D-DA41A502F819}">
      <dgm:prSet/>
      <dgm:spPr/>
      <dgm:t>
        <a:bodyPr/>
        <a:lstStyle/>
        <a:p>
          <a:endParaRPr lang="en-US"/>
        </a:p>
      </dgm:t>
    </dgm:pt>
    <dgm:pt modelId="{8EFFE932-5615-4B35-BA4C-025449491851}" type="sibTrans" cxnId="{67F5105A-12CA-4370-BB1D-DA41A502F819}">
      <dgm:prSet/>
      <dgm:spPr/>
      <dgm:t>
        <a:bodyPr/>
        <a:lstStyle/>
        <a:p>
          <a:endParaRPr lang="en-US"/>
        </a:p>
      </dgm:t>
    </dgm:pt>
    <dgm:pt modelId="{3DD06B89-2AF0-4D18-AA4A-0E45C7F9A2D1}">
      <dgm:prSet/>
      <dgm:spPr/>
      <dgm:t>
        <a:bodyPr/>
        <a:lstStyle/>
        <a:p>
          <a:r>
            <a:rPr lang="en-CA" dirty="0"/>
            <a:t>• </a:t>
          </a:r>
          <a:r>
            <a:rPr lang="en-CA" dirty="0" err="1"/>
            <a:t>Consentement</a:t>
          </a:r>
          <a:r>
            <a:rPr lang="en-CA" dirty="0"/>
            <a:t> </a:t>
          </a:r>
          <a:r>
            <a:rPr lang="en-CA" dirty="0" err="1"/>
            <a:t>écrit</a:t>
          </a:r>
          <a:r>
            <a:rPr lang="en-CA" dirty="0"/>
            <a:t> = </a:t>
          </a:r>
          <a:r>
            <a:rPr lang="en-CA" dirty="0" err="1"/>
            <a:t>spécifique</a:t>
          </a:r>
          <a:r>
            <a:rPr lang="en-CA" dirty="0"/>
            <a:t> et </a:t>
          </a:r>
          <a:r>
            <a:rPr lang="en-CA" dirty="0" err="1"/>
            <a:t>limité</a:t>
          </a:r>
          <a:r>
            <a:rPr lang="en-CA" dirty="0"/>
            <a:t> dans le temps</a:t>
          </a:r>
          <a:endParaRPr lang="en-US" dirty="0"/>
        </a:p>
      </dgm:t>
    </dgm:pt>
    <dgm:pt modelId="{E93B6CC1-936D-4409-9DC3-81D08F87AAD0}" type="parTrans" cxnId="{657A843D-7F9D-4490-B80F-CB96C9CDF25A}">
      <dgm:prSet/>
      <dgm:spPr/>
      <dgm:t>
        <a:bodyPr/>
        <a:lstStyle/>
        <a:p>
          <a:endParaRPr lang="en-US"/>
        </a:p>
      </dgm:t>
    </dgm:pt>
    <dgm:pt modelId="{977094D0-6445-45ED-93C0-9F6125C10912}" type="sibTrans" cxnId="{657A843D-7F9D-4490-B80F-CB96C9CDF25A}">
      <dgm:prSet/>
      <dgm:spPr/>
      <dgm:t>
        <a:bodyPr/>
        <a:lstStyle/>
        <a:p>
          <a:endParaRPr lang="en-US"/>
        </a:p>
      </dgm:t>
    </dgm:pt>
    <dgm:pt modelId="{E4EB5807-4847-487A-A411-511F8B39BE72}">
      <dgm:prSet/>
      <dgm:spPr/>
      <dgm:t>
        <a:bodyPr/>
        <a:lstStyle/>
        <a:p>
          <a:r>
            <a:rPr lang="en-CA" dirty="0"/>
            <a:t>⚠️ </a:t>
          </a:r>
          <a:r>
            <a:rPr lang="en-CA" dirty="0" err="1"/>
            <a:t>Même</a:t>
          </a:r>
          <a:r>
            <a:rPr lang="en-CA" dirty="0"/>
            <a:t> la </a:t>
          </a:r>
          <a:r>
            <a:rPr lang="en-CA" dirty="0" err="1"/>
            <a:t>présence</a:t>
          </a:r>
          <a:r>
            <a:rPr lang="en-CA" dirty="0"/>
            <a:t> d’un patient </a:t>
          </a:r>
          <a:r>
            <a:rPr lang="en-CA" dirty="0" err="1"/>
            <a:t>en</a:t>
          </a:r>
          <a:r>
            <a:rPr lang="en-CA" dirty="0"/>
            <a:t> </a:t>
          </a:r>
          <a:r>
            <a:rPr lang="en-CA" dirty="0" err="1"/>
            <a:t>soins</a:t>
          </a:r>
          <a:r>
            <a:rPr lang="en-CA" dirty="0"/>
            <a:t> est </a:t>
          </a:r>
          <a:r>
            <a:rPr lang="en-CA" dirty="0" err="1"/>
            <a:t>une</a:t>
          </a:r>
          <a:r>
            <a:rPr lang="en-CA" dirty="0"/>
            <a:t> information </a:t>
          </a:r>
          <a:r>
            <a:rPr lang="en-CA" dirty="0" err="1"/>
            <a:t>confidentielle</a:t>
          </a:r>
          <a:r>
            <a:rPr lang="en-CA" dirty="0"/>
            <a:t>.</a:t>
          </a:r>
          <a:endParaRPr lang="en-US" dirty="0"/>
        </a:p>
      </dgm:t>
    </dgm:pt>
    <dgm:pt modelId="{2895548C-37AB-4C82-AA62-40C8F9F36213}" type="parTrans" cxnId="{8182F067-90DB-401E-A7FF-BC1C86D79C46}">
      <dgm:prSet/>
      <dgm:spPr/>
      <dgm:t>
        <a:bodyPr/>
        <a:lstStyle/>
        <a:p>
          <a:endParaRPr lang="en-US"/>
        </a:p>
      </dgm:t>
    </dgm:pt>
    <dgm:pt modelId="{5129C66A-631C-4724-8ADC-C8C64C26C4B7}" type="sibTrans" cxnId="{8182F067-90DB-401E-A7FF-BC1C86D79C46}">
      <dgm:prSet/>
      <dgm:spPr/>
      <dgm:t>
        <a:bodyPr/>
        <a:lstStyle/>
        <a:p>
          <a:endParaRPr lang="en-US"/>
        </a:p>
      </dgm:t>
    </dgm:pt>
    <dgm:pt modelId="{CD7E9C32-7042-4617-BF2C-D2C5EAD3C2AE}">
      <dgm:prSet/>
      <dgm:spPr/>
      <dgm:t>
        <a:bodyPr/>
        <a:lstStyle/>
        <a:p>
          <a:r>
            <a:rPr lang="en-CA"/>
            <a:t>🧠 Exercez votre jugement clinique à chaque étape.</a:t>
          </a:r>
          <a:endParaRPr lang="en-US"/>
        </a:p>
      </dgm:t>
    </dgm:pt>
    <dgm:pt modelId="{DAE87680-FF5E-4842-BEEC-4B7565B8FD0C}" type="parTrans" cxnId="{7FF6A3FF-AD1B-4FF7-BCC5-1F317966A896}">
      <dgm:prSet/>
      <dgm:spPr/>
      <dgm:t>
        <a:bodyPr/>
        <a:lstStyle/>
        <a:p>
          <a:endParaRPr lang="en-US"/>
        </a:p>
      </dgm:t>
    </dgm:pt>
    <dgm:pt modelId="{71E648A2-E2D0-416E-988B-F3004C761AAB}" type="sibTrans" cxnId="{7FF6A3FF-AD1B-4FF7-BCC5-1F317966A896}">
      <dgm:prSet/>
      <dgm:spPr/>
      <dgm:t>
        <a:bodyPr/>
        <a:lstStyle/>
        <a:p>
          <a:endParaRPr lang="en-US"/>
        </a:p>
      </dgm:t>
    </dgm:pt>
    <dgm:pt modelId="{2EC8DE02-A217-7746-8779-B5CD0B322C34}" type="pres">
      <dgm:prSet presAssocID="{107EC347-81F2-4676-871D-969AD0E4099A}" presName="vert0" presStyleCnt="0">
        <dgm:presLayoutVars>
          <dgm:dir/>
          <dgm:animOne val="branch"/>
          <dgm:animLvl val="lvl"/>
        </dgm:presLayoutVars>
      </dgm:prSet>
      <dgm:spPr/>
    </dgm:pt>
    <dgm:pt modelId="{9EAF4F49-FBC6-A745-8D34-DA04C36851BE}" type="pres">
      <dgm:prSet presAssocID="{1E236311-BFFA-48FE-B2D9-72D1FC983B36}" presName="thickLine" presStyleLbl="alignNode1" presStyleIdx="0" presStyleCnt="8"/>
      <dgm:spPr/>
    </dgm:pt>
    <dgm:pt modelId="{A41EA21D-01A9-9442-B612-CDCDD6B6F477}" type="pres">
      <dgm:prSet presAssocID="{1E236311-BFFA-48FE-B2D9-72D1FC983B36}" presName="horz1" presStyleCnt="0"/>
      <dgm:spPr/>
    </dgm:pt>
    <dgm:pt modelId="{3FF7E0FA-A19D-DA49-B289-D7583EDED47B}" type="pres">
      <dgm:prSet presAssocID="{1E236311-BFFA-48FE-B2D9-72D1FC983B36}" presName="tx1" presStyleLbl="revTx" presStyleIdx="0" presStyleCnt="8"/>
      <dgm:spPr/>
    </dgm:pt>
    <dgm:pt modelId="{DC46AD9A-9207-E944-9292-05F053444191}" type="pres">
      <dgm:prSet presAssocID="{1E236311-BFFA-48FE-B2D9-72D1FC983B36}" presName="vert1" presStyleCnt="0"/>
      <dgm:spPr/>
    </dgm:pt>
    <dgm:pt modelId="{BE4AE74B-33F9-5645-8EBC-0D19AAFFCDBD}" type="pres">
      <dgm:prSet presAssocID="{70E79AEE-022F-4E4A-8E6B-C1B8B5ED8B23}" presName="thickLine" presStyleLbl="alignNode1" presStyleIdx="1" presStyleCnt="8"/>
      <dgm:spPr/>
    </dgm:pt>
    <dgm:pt modelId="{431A94E5-C536-DB4E-B2F6-15499F379198}" type="pres">
      <dgm:prSet presAssocID="{70E79AEE-022F-4E4A-8E6B-C1B8B5ED8B23}" presName="horz1" presStyleCnt="0"/>
      <dgm:spPr/>
    </dgm:pt>
    <dgm:pt modelId="{E7F63C2A-64B3-9D40-ABA8-18249BB0C185}" type="pres">
      <dgm:prSet presAssocID="{70E79AEE-022F-4E4A-8E6B-C1B8B5ED8B23}" presName="tx1" presStyleLbl="revTx" presStyleIdx="1" presStyleCnt="8"/>
      <dgm:spPr/>
    </dgm:pt>
    <dgm:pt modelId="{2E7DE1C9-7389-8343-A5F8-7B61E252F5BC}" type="pres">
      <dgm:prSet presAssocID="{70E79AEE-022F-4E4A-8E6B-C1B8B5ED8B23}" presName="vert1" presStyleCnt="0"/>
      <dgm:spPr/>
    </dgm:pt>
    <dgm:pt modelId="{5781451A-ADF9-3C4A-AAB7-C434251517FB}" type="pres">
      <dgm:prSet presAssocID="{73E65D9A-C4F9-4156-8DFA-C7D0DDA7CCB3}" presName="thickLine" presStyleLbl="alignNode1" presStyleIdx="2" presStyleCnt="8"/>
      <dgm:spPr/>
    </dgm:pt>
    <dgm:pt modelId="{AF381A9B-83E2-404C-AEA6-C5D8DFB59F66}" type="pres">
      <dgm:prSet presAssocID="{73E65D9A-C4F9-4156-8DFA-C7D0DDA7CCB3}" presName="horz1" presStyleCnt="0"/>
      <dgm:spPr/>
    </dgm:pt>
    <dgm:pt modelId="{D8151CCD-751D-944D-81B1-5CF2D85C195B}" type="pres">
      <dgm:prSet presAssocID="{73E65D9A-C4F9-4156-8DFA-C7D0DDA7CCB3}" presName="tx1" presStyleLbl="revTx" presStyleIdx="2" presStyleCnt="8"/>
      <dgm:spPr/>
    </dgm:pt>
    <dgm:pt modelId="{248C3302-A54E-754F-BFD4-DE72CA2E0588}" type="pres">
      <dgm:prSet presAssocID="{73E65D9A-C4F9-4156-8DFA-C7D0DDA7CCB3}" presName="vert1" presStyleCnt="0"/>
      <dgm:spPr/>
    </dgm:pt>
    <dgm:pt modelId="{460A19D5-2D2A-BB44-841D-C1C56739D2C0}" type="pres">
      <dgm:prSet presAssocID="{FB7DD081-F76B-42D6-8A8D-A2BDD3C76C42}" presName="thickLine" presStyleLbl="alignNode1" presStyleIdx="3" presStyleCnt="8"/>
      <dgm:spPr/>
    </dgm:pt>
    <dgm:pt modelId="{23A07016-C4AD-BF46-AADA-9F8F735A026C}" type="pres">
      <dgm:prSet presAssocID="{FB7DD081-F76B-42D6-8A8D-A2BDD3C76C42}" presName="horz1" presStyleCnt="0"/>
      <dgm:spPr/>
    </dgm:pt>
    <dgm:pt modelId="{5E458384-E976-AD42-9DEE-7AE2E1CC084C}" type="pres">
      <dgm:prSet presAssocID="{FB7DD081-F76B-42D6-8A8D-A2BDD3C76C42}" presName="tx1" presStyleLbl="revTx" presStyleIdx="3" presStyleCnt="8"/>
      <dgm:spPr/>
    </dgm:pt>
    <dgm:pt modelId="{D21BEF2A-78CA-484A-87B4-AEBC065F9F9E}" type="pres">
      <dgm:prSet presAssocID="{FB7DD081-F76B-42D6-8A8D-A2BDD3C76C42}" presName="vert1" presStyleCnt="0"/>
      <dgm:spPr/>
    </dgm:pt>
    <dgm:pt modelId="{79F94729-CD0D-8341-93C4-03E9ECD48BF7}" type="pres">
      <dgm:prSet presAssocID="{C7248C71-8CA4-4C35-BF0D-C01E1AF24858}" presName="thickLine" presStyleLbl="alignNode1" presStyleIdx="4" presStyleCnt="8"/>
      <dgm:spPr/>
    </dgm:pt>
    <dgm:pt modelId="{DA3424E8-4CA6-654D-B8F7-6C69F4C50088}" type="pres">
      <dgm:prSet presAssocID="{C7248C71-8CA4-4C35-BF0D-C01E1AF24858}" presName="horz1" presStyleCnt="0"/>
      <dgm:spPr/>
    </dgm:pt>
    <dgm:pt modelId="{04BC34C7-606F-364A-85DB-E33AA81075E7}" type="pres">
      <dgm:prSet presAssocID="{C7248C71-8CA4-4C35-BF0D-C01E1AF24858}" presName="tx1" presStyleLbl="revTx" presStyleIdx="4" presStyleCnt="8"/>
      <dgm:spPr/>
    </dgm:pt>
    <dgm:pt modelId="{81596A6E-B3C7-5646-8A90-8A0615A8ECD9}" type="pres">
      <dgm:prSet presAssocID="{C7248C71-8CA4-4C35-BF0D-C01E1AF24858}" presName="vert1" presStyleCnt="0"/>
      <dgm:spPr/>
    </dgm:pt>
    <dgm:pt modelId="{155E90AF-229B-EF4A-832F-4DEF3FF8D499}" type="pres">
      <dgm:prSet presAssocID="{3DD06B89-2AF0-4D18-AA4A-0E45C7F9A2D1}" presName="thickLine" presStyleLbl="alignNode1" presStyleIdx="5" presStyleCnt="8"/>
      <dgm:spPr/>
    </dgm:pt>
    <dgm:pt modelId="{76F7ED57-059E-9D47-87F3-461C14346DB1}" type="pres">
      <dgm:prSet presAssocID="{3DD06B89-2AF0-4D18-AA4A-0E45C7F9A2D1}" presName="horz1" presStyleCnt="0"/>
      <dgm:spPr/>
    </dgm:pt>
    <dgm:pt modelId="{23BBC0FB-D795-684E-8AFA-A17EA7C82F7B}" type="pres">
      <dgm:prSet presAssocID="{3DD06B89-2AF0-4D18-AA4A-0E45C7F9A2D1}" presName="tx1" presStyleLbl="revTx" presStyleIdx="5" presStyleCnt="8"/>
      <dgm:spPr/>
    </dgm:pt>
    <dgm:pt modelId="{F1663CC3-63F2-284F-B244-595975B74D18}" type="pres">
      <dgm:prSet presAssocID="{3DD06B89-2AF0-4D18-AA4A-0E45C7F9A2D1}" presName="vert1" presStyleCnt="0"/>
      <dgm:spPr/>
    </dgm:pt>
    <dgm:pt modelId="{8A9AC9A3-DD2A-EE41-8F3D-8418B676DEF5}" type="pres">
      <dgm:prSet presAssocID="{E4EB5807-4847-487A-A411-511F8B39BE72}" presName="thickLine" presStyleLbl="alignNode1" presStyleIdx="6" presStyleCnt="8"/>
      <dgm:spPr/>
    </dgm:pt>
    <dgm:pt modelId="{9AAF9C59-8652-B542-B2C5-218CD39CBF6E}" type="pres">
      <dgm:prSet presAssocID="{E4EB5807-4847-487A-A411-511F8B39BE72}" presName="horz1" presStyleCnt="0"/>
      <dgm:spPr/>
    </dgm:pt>
    <dgm:pt modelId="{EFE5A925-B0DB-CF42-A21D-5738FCB55F8F}" type="pres">
      <dgm:prSet presAssocID="{E4EB5807-4847-487A-A411-511F8B39BE72}" presName="tx1" presStyleLbl="revTx" presStyleIdx="6" presStyleCnt="8"/>
      <dgm:spPr/>
    </dgm:pt>
    <dgm:pt modelId="{202ED108-99AE-C94B-8942-BAB15B54C8DC}" type="pres">
      <dgm:prSet presAssocID="{E4EB5807-4847-487A-A411-511F8B39BE72}" presName="vert1" presStyleCnt="0"/>
      <dgm:spPr/>
    </dgm:pt>
    <dgm:pt modelId="{5CB746A9-6A8B-8445-B401-F5C60B14BC07}" type="pres">
      <dgm:prSet presAssocID="{CD7E9C32-7042-4617-BF2C-D2C5EAD3C2AE}" presName="thickLine" presStyleLbl="alignNode1" presStyleIdx="7" presStyleCnt="8"/>
      <dgm:spPr/>
    </dgm:pt>
    <dgm:pt modelId="{0909B368-D6AE-0E4A-89DC-397B8E0E7E14}" type="pres">
      <dgm:prSet presAssocID="{CD7E9C32-7042-4617-BF2C-D2C5EAD3C2AE}" presName="horz1" presStyleCnt="0"/>
      <dgm:spPr/>
    </dgm:pt>
    <dgm:pt modelId="{475FBC21-29C1-8743-852E-C1391FAFD31D}" type="pres">
      <dgm:prSet presAssocID="{CD7E9C32-7042-4617-BF2C-D2C5EAD3C2AE}" presName="tx1" presStyleLbl="revTx" presStyleIdx="7" presStyleCnt="8"/>
      <dgm:spPr/>
    </dgm:pt>
    <dgm:pt modelId="{438E84A5-FC16-E94E-95F3-ED2938A9D1CF}" type="pres">
      <dgm:prSet presAssocID="{CD7E9C32-7042-4617-BF2C-D2C5EAD3C2AE}" presName="vert1" presStyleCnt="0"/>
      <dgm:spPr/>
    </dgm:pt>
  </dgm:ptLst>
  <dgm:cxnLst>
    <dgm:cxn modelId="{657A843D-7F9D-4490-B80F-CB96C9CDF25A}" srcId="{107EC347-81F2-4676-871D-969AD0E4099A}" destId="{3DD06B89-2AF0-4D18-AA4A-0E45C7F9A2D1}" srcOrd="5" destOrd="0" parTransId="{E93B6CC1-936D-4409-9DC3-81D08F87AAD0}" sibTransId="{977094D0-6445-45ED-93C0-9F6125C10912}"/>
    <dgm:cxn modelId="{E0508745-7960-7B4C-ADE0-AEFE32BBAAC1}" type="presOf" srcId="{107EC347-81F2-4676-871D-969AD0E4099A}" destId="{2EC8DE02-A217-7746-8779-B5CD0B322C34}" srcOrd="0" destOrd="0" presId="urn:microsoft.com/office/officeart/2008/layout/LinedList"/>
    <dgm:cxn modelId="{E213EB4C-D601-4ED2-A26F-F561442EC275}" srcId="{107EC347-81F2-4676-871D-969AD0E4099A}" destId="{70E79AEE-022F-4E4A-8E6B-C1B8B5ED8B23}" srcOrd="1" destOrd="0" parTransId="{6E1BE5C9-24E0-416A-A3B2-218288F9C50C}" sibTransId="{6A1B9EFB-3677-4336-A0B2-98EAF069ACFC}"/>
    <dgm:cxn modelId="{EFE9114D-F023-A448-AF44-35205A72DEDE}" type="presOf" srcId="{3DD06B89-2AF0-4D18-AA4A-0E45C7F9A2D1}" destId="{23BBC0FB-D795-684E-8AFA-A17EA7C82F7B}" srcOrd="0" destOrd="0" presId="urn:microsoft.com/office/officeart/2008/layout/LinedList"/>
    <dgm:cxn modelId="{67F5105A-12CA-4370-BB1D-DA41A502F819}" srcId="{107EC347-81F2-4676-871D-969AD0E4099A}" destId="{C7248C71-8CA4-4C35-BF0D-C01E1AF24858}" srcOrd="4" destOrd="0" parTransId="{6FB2A8D8-1378-4D72-9196-5DDB0FC5DF1C}" sibTransId="{8EFFE932-5615-4B35-BA4C-025449491851}"/>
    <dgm:cxn modelId="{53E90F5F-ABA2-45D4-96C6-E1A3190C2647}" srcId="{107EC347-81F2-4676-871D-969AD0E4099A}" destId="{1E236311-BFFA-48FE-B2D9-72D1FC983B36}" srcOrd="0" destOrd="0" parTransId="{687B78C4-94A9-44CA-A180-3D0282DC38BE}" sibTransId="{0CD12106-D6D0-4206-9F87-37DC488CBC02}"/>
    <dgm:cxn modelId="{8182F067-90DB-401E-A7FF-BC1C86D79C46}" srcId="{107EC347-81F2-4676-871D-969AD0E4099A}" destId="{E4EB5807-4847-487A-A411-511F8B39BE72}" srcOrd="6" destOrd="0" parTransId="{2895548C-37AB-4C82-AA62-40C8F9F36213}" sibTransId="{5129C66A-631C-4724-8ADC-C8C64C26C4B7}"/>
    <dgm:cxn modelId="{AF1C9F77-9E89-4A5F-8F9E-8CFE6499044F}" srcId="{107EC347-81F2-4676-871D-969AD0E4099A}" destId="{73E65D9A-C4F9-4156-8DFA-C7D0DDA7CCB3}" srcOrd="2" destOrd="0" parTransId="{81D4504E-E3CD-4184-9A18-655AB6510ED4}" sibTransId="{57867C2F-78B5-42F2-A41B-60BFB5B02328}"/>
    <dgm:cxn modelId="{875E9579-29AF-A946-9EF8-6782B696ADF6}" type="presOf" srcId="{E4EB5807-4847-487A-A411-511F8B39BE72}" destId="{EFE5A925-B0DB-CF42-A21D-5738FCB55F8F}" srcOrd="0" destOrd="0" presId="urn:microsoft.com/office/officeart/2008/layout/LinedList"/>
    <dgm:cxn modelId="{A13E268F-7882-A548-BBC1-96AE3E9720A5}" type="presOf" srcId="{70E79AEE-022F-4E4A-8E6B-C1B8B5ED8B23}" destId="{E7F63C2A-64B3-9D40-ABA8-18249BB0C185}" srcOrd="0" destOrd="0" presId="urn:microsoft.com/office/officeart/2008/layout/LinedList"/>
    <dgm:cxn modelId="{76F1618F-D284-E64D-BBC6-7FEA520FE374}" type="presOf" srcId="{C7248C71-8CA4-4C35-BF0D-C01E1AF24858}" destId="{04BC34C7-606F-364A-85DB-E33AA81075E7}" srcOrd="0" destOrd="0" presId="urn:microsoft.com/office/officeart/2008/layout/LinedList"/>
    <dgm:cxn modelId="{FC9D4197-5032-1E40-BFCC-77D157D32F0A}" type="presOf" srcId="{73E65D9A-C4F9-4156-8DFA-C7D0DDA7CCB3}" destId="{D8151CCD-751D-944D-81B1-5CF2D85C195B}" srcOrd="0" destOrd="0" presId="urn:microsoft.com/office/officeart/2008/layout/LinedList"/>
    <dgm:cxn modelId="{0D94219C-BA3C-4B4E-BDE7-98ECF6267F1E}" type="presOf" srcId="{CD7E9C32-7042-4617-BF2C-D2C5EAD3C2AE}" destId="{475FBC21-29C1-8743-852E-C1391FAFD31D}" srcOrd="0" destOrd="0" presId="urn:microsoft.com/office/officeart/2008/layout/LinedList"/>
    <dgm:cxn modelId="{63DCC9A6-F7CE-EA41-B2D5-5D5B4C3062D8}" type="presOf" srcId="{1E236311-BFFA-48FE-B2D9-72D1FC983B36}" destId="{3FF7E0FA-A19D-DA49-B289-D7583EDED47B}" srcOrd="0" destOrd="0" presId="urn:microsoft.com/office/officeart/2008/layout/LinedList"/>
    <dgm:cxn modelId="{E494FBD3-C1BB-004F-B415-E61CBD313447}" type="presOf" srcId="{FB7DD081-F76B-42D6-8A8D-A2BDD3C76C42}" destId="{5E458384-E976-AD42-9DEE-7AE2E1CC084C}" srcOrd="0" destOrd="0" presId="urn:microsoft.com/office/officeart/2008/layout/LinedList"/>
    <dgm:cxn modelId="{E3ABBDDA-B153-4193-9F1E-9C7B7F20AABF}" srcId="{107EC347-81F2-4676-871D-969AD0E4099A}" destId="{FB7DD081-F76B-42D6-8A8D-A2BDD3C76C42}" srcOrd="3" destOrd="0" parTransId="{3CBA3238-C8ED-4E33-8F73-784E2BA561D6}" sibTransId="{BC668870-0219-4F56-96BD-731FF1C0F2DE}"/>
    <dgm:cxn modelId="{7FF6A3FF-AD1B-4FF7-BCC5-1F317966A896}" srcId="{107EC347-81F2-4676-871D-969AD0E4099A}" destId="{CD7E9C32-7042-4617-BF2C-D2C5EAD3C2AE}" srcOrd="7" destOrd="0" parTransId="{DAE87680-FF5E-4842-BEEC-4B7565B8FD0C}" sibTransId="{71E648A2-E2D0-416E-988B-F3004C761AAB}"/>
    <dgm:cxn modelId="{50A7E8F6-4663-BD48-B901-FE9B5F1D520E}" type="presParOf" srcId="{2EC8DE02-A217-7746-8779-B5CD0B322C34}" destId="{9EAF4F49-FBC6-A745-8D34-DA04C36851BE}" srcOrd="0" destOrd="0" presId="urn:microsoft.com/office/officeart/2008/layout/LinedList"/>
    <dgm:cxn modelId="{C526A44A-63ED-1546-ADE5-942C0C8401F0}" type="presParOf" srcId="{2EC8DE02-A217-7746-8779-B5CD0B322C34}" destId="{A41EA21D-01A9-9442-B612-CDCDD6B6F477}" srcOrd="1" destOrd="0" presId="urn:microsoft.com/office/officeart/2008/layout/LinedList"/>
    <dgm:cxn modelId="{5ED96B07-5994-C342-9B23-01FE26251147}" type="presParOf" srcId="{A41EA21D-01A9-9442-B612-CDCDD6B6F477}" destId="{3FF7E0FA-A19D-DA49-B289-D7583EDED47B}" srcOrd="0" destOrd="0" presId="urn:microsoft.com/office/officeart/2008/layout/LinedList"/>
    <dgm:cxn modelId="{77E2D394-B768-2D45-8D9F-97D907F7377A}" type="presParOf" srcId="{A41EA21D-01A9-9442-B612-CDCDD6B6F477}" destId="{DC46AD9A-9207-E944-9292-05F053444191}" srcOrd="1" destOrd="0" presId="urn:microsoft.com/office/officeart/2008/layout/LinedList"/>
    <dgm:cxn modelId="{EDC79D42-8276-184D-9239-AB1B2560946E}" type="presParOf" srcId="{2EC8DE02-A217-7746-8779-B5CD0B322C34}" destId="{BE4AE74B-33F9-5645-8EBC-0D19AAFFCDBD}" srcOrd="2" destOrd="0" presId="urn:microsoft.com/office/officeart/2008/layout/LinedList"/>
    <dgm:cxn modelId="{B221366C-F335-0244-961B-9A2322D98872}" type="presParOf" srcId="{2EC8DE02-A217-7746-8779-B5CD0B322C34}" destId="{431A94E5-C536-DB4E-B2F6-15499F379198}" srcOrd="3" destOrd="0" presId="urn:microsoft.com/office/officeart/2008/layout/LinedList"/>
    <dgm:cxn modelId="{575ABD6B-58FB-A146-8ED4-4DCED2765CD8}" type="presParOf" srcId="{431A94E5-C536-DB4E-B2F6-15499F379198}" destId="{E7F63C2A-64B3-9D40-ABA8-18249BB0C185}" srcOrd="0" destOrd="0" presId="urn:microsoft.com/office/officeart/2008/layout/LinedList"/>
    <dgm:cxn modelId="{327BA0F0-EB98-7B47-96D7-8521AD38847D}" type="presParOf" srcId="{431A94E5-C536-DB4E-B2F6-15499F379198}" destId="{2E7DE1C9-7389-8343-A5F8-7B61E252F5BC}" srcOrd="1" destOrd="0" presId="urn:microsoft.com/office/officeart/2008/layout/LinedList"/>
    <dgm:cxn modelId="{88246272-D548-6D43-9304-EDBD187FB6E9}" type="presParOf" srcId="{2EC8DE02-A217-7746-8779-B5CD0B322C34}" destId="{5781451A-ADF9-3C4A-AAB7-C434251517FB}" srcOrd="4" destOrd="0" presId="urn:microsoft.com/office/officeart/2008/layout/LinedList"/>
    <dgm:cxn modelId="{E8666F4B-A124-2E45-9F0A-A5E9698A7DAD}" type="presParOf" srcId="{2EC8DE02-A217-7746-8779-B5CD0B322C34}" destId="{AF381A9B-83E2-404C-AEA6-C5D8DFB59F66}" srcOrd="5" destOrd="0" presId="urn:microsoft.com/office/officeart/2008/layout/LinedList"/>
    <dgm:cxn modelId="{99DA2FE3-D260-2D41-B2CA-2EEEA792537A}" type="presParOf" srcId="{AF381A9B-83E2-404C-AEA6-C5D8DFB59F66}" destId="{D8151CCD-751D-944D-81B1-5CF2D85C195B}" srcOrd="0" destOrd="0" presId="urn:microsoft.com/office/officeart/2008/layout/LinedList"/>
    <dgm:cxn modelId="{4240AF8E-8719-2A4E-8B6F-AACF5AB18545}" type="presParOf" srcId="{AF381A9B-83E2-404C-AEA6-C5D8DFB59F66}" destId="{248C3302-A54E-754F-BFD4-DE72CA2E0588}" srcOrd="1" destOrd="0" presId="urn:microsoft.com/office/officeart/2008/layout/LinedList"/>
    <dgm:cxn modelId="{410E3DCF-2570-EE43-8A11-F67E67F57A83}" type="presParOf" srcId="{2EC8DE02-A217-7746-8779-B5CD0B322C34}" destId="{460A19D5-2D2A-BB44-841D-C1C56739D2C0}" srcOrd="6" destOrd="0" presId="urn:microsoft.com/office/officeart/2008/layout/LinedList"/>
    <dgm:cxn modelId="{C4AD8CA7-75F5-9D41-9CD4-1CD23036972E}" type="presParOf" srcId="{2EC8DE02-A217-7746-8779-B5CD0B322C34}" destId="{23A07016-C4AD-BF46-AADA-9F8F735A026C}" srcOrd="7" destOrd="0" presId="urn:microsoft.com/office/officeart/2008/layout/LinedList"/>
    <dgm:cxn modelId="{D6B30431-1333-514C-9C90-1BC516BFCF0F}" type="presParOf" srcId="{23A07016-C4AD-BF46-AADA-9F8F735A026C}" destId="{5E458384-E976-AD42-9DEE-7AE2E1CC084C}" srcOrd="0" destOrd="0" presId="urn:microsoft.com/office/officeart/2008/layout/LinedList"/>
    <dgm:cxn modelId="{97DC7077-1991-EE46-AAE7-F8F649299B13}" type="presParOf" srcId="{23A07016-C4AD-BF46-AADA-9F8F735A026C}" destId="{D21BEF2A-78CA-484A-87B4-AEBC065F9F9E}" srcOrd="1" destOrd="0" presId="urn:microsoft.com/office/officeart/2008/layout/LinedList"/>
    <dgm:cxn modelId="{A2E98FF5-A79B-7847-9FBE-6209F09EDDF1}" type="presParOf" srcId="{2EC8DE02-A217-7746-8779-B5CD0B322C34}" destId="{79F94729-CD0D-8341-93C4-03E9ECD48BF7}" srcOrd="8" destOrd="0" presId="urn:microsoft.com/office/officeart/2008/layout/LinedList"/>
    <dgm:cxn modelId="{4FC513EA-4FBC-5149-ABBE-D7C8131F04B5}" type="presParOf" srcId="{2EC8DE02-A217-7746-8779-B5CD0B322C34}" destId="{DA3424E8-4CA6-654D-B8F7-6C69F4C50088}" srcOrd="9" destOrd="0" presId="urn:microsoft.com/office/officeart/2008/layout/LinedList"/>
    <dgm:cxn modelId="{EE56657C-634C-AD4F-890D-E8D476C2B771}" type="presParOf" srcId="{DA3424E8-4CA6-654D-B8F7-6C69F4C50088}" destId="{04BC34C7-606F-364A-85DB-E33AA81075E7}" srcOrd="0" destOrd="0" presId="urn:microsoft.com/office/officeart/2008/layout/LinedList"/>
    <dgm:cxn modelId="{D1B77884-D610-974B-BAE6-F048DCBE53A5}" type="presParOf" srcId="{DA3424E8-4CA6-654D-B8F7-6C69F4C50088}" destId="{81596A6E-B3C7-5646-8A90-8A0615A8ECD9}" srcOrd="1" destOrd="0" presId="urn:microsoft.com/office/officeart/2008/layout/LinedList"/>
    <dgm:cxn modelId="{CE2D3CCB-E384-6E4E-BE77-4B13CD4ACAC7}" type="presParOf" srcId="{2EC8DE02-A217-7746-8779-B5CD0B322C34}" destId="{155E90AF-229B-EF4A-832F-4DEF3FF8D499}" srcOrd="10" destOrd="0" presId="urn:microsoft.com/office/officeart/2008/layout/LinedList"/>
    <dgm:cxn modelId="{D401D697-A783-4D45-9BA4-E01D5CACAF55}" type="presParOf" srcId="{2EC8DE02-A217-7746-8779-B5CD0B322C34}" destId="{76F7ED57-059E-9D47-87F3-461C14346DB1}" srcOrd="11" destOrd="0" presId="urn:microsoft.com/office/officeart/2008/layout/LinedList"/>
    <dgm:cxn modelId="{67706F12-A4CC-1946-8FDC-CB9D36855047}" type="presParOf" srcId="{76F7ED57-059E-9D47-87F3-461C14346DB1}" destId="{23BBC0FB-D795-684E-8AFA-A17EA7C82F7B}" srcOrd="0" destOrd="0" presId="urn:microsoft.com/office/officeart/2008/layout/LinedList"/>
    <dgm:cxn modelId="{323B0846-E38C-7546-8295-8471319042DB}" type="presParOf" srcId="{76F7ED57-059E-9D47-87F3-461C14346DB1}" destId="{F1663CC3-63F2-284F-B244-595975B74D18}" srcOrd="1" destOrd="0" presId="urn:microsoft.com/office/officeart/2008/layout/LinedList"/>
    <dgm:cxn modelId="{E5082F6A-68BC-1844-96D2-4271DCBE9844}" type="presParOf" srcId="{2EC8DE02-A217-7746-8779-B5CD0B322C34}" destId="{8A9AC9A3-DD2A-EE41-8F3D-8418B676DEF5}" srcOrd="12" destOrd="0" presId="urn:microsoft.com/office/officeart/2008/layout/LinedList"/>
    <dgm:cxn modelId="{A54D92F3-125E-D540-B3AC-EA649EF45879}" type="presParOf" srcId="{2EC8DE02-A217-7746-8779-B5CD0B322C34}" destId="{9AAF9C59-8652-B542-B2C5-218CD39CBF6E}" srcOrd="13" destOrd="0" presId="urn:microsoft.com/office/officeart/2008/layout/LinedList"/>
    <dgm:cxn modelId="{820EF19D-D5B0-DF41-B787-AC3826F822AD}" type="presParOf" srcId="{9AAF9C59-8652-B542-B2C5-218CD39CBF6E}" destId="{EFE5A925-B0DB-CF42-A21D-5738FCB55F8F}" srcOrd="0" destOrd="0" presId="urn:microsoft.com/office/officeart/2008/layout/LinedList"/>
    <dgm:cxn modelId="{E6FB3FA9-B0D8-1A49-B34A-90E5917B9B96}" type="presParOf" srcId="{9AAF9C59-8652-B542-B2C5-218CD39CBF6E}" destId="{202ED108-99AE-C94B-8942-BAB15B54C8DC}" srcOrd="1" destOrd="0" presId="urn:microsoft.com/office/officeart/2008/layout/LinedList"/>
    <dgm:cxn modelId="{36A7519D-949D-0E47-AC4A-BCDE72375032}" type="presParOf" srcId="{2EC8DE02-A217-7746-8779-B5CD0B322C34}" destId="{5CB746A9-6A8B-8445-B401-F5C60B14BC07}" srcOrd="14" destOrd="0" presId="urn:microsoft.com/office/officeart/2008/layout/LinedList"/>
    <dgm:cxn modelId="{A08017D3-B04A-B94E-9F2D-86D09AB16839}" type="presParOf" srcId="{2EC8DE02-A217-7746-8779-B5CD0B322C34}" destId="{0909B368-D6AE-0E4A-89DC-397B8E0E7E14}" srcOrd="15" destOrd="0" presId="urn:microsoft.com/office/officeart/2008/layout/LinedList"/>
    <dgm:cxn modelId="{8E1F4DE1-172A-504B-92AF-D7B9DDCAF855}" type="presParOf" srcId="{0909B368-D6AE-0E4A-89DC-397B8E0E7E14}" destId="{475FBC21-29C1-8743-852E-C1391FAFD31D}" srcOrd="0" destOrd="0" presId="urn:microsoft.com/office/officeart/2008/layout/LinedList"/>
    <dgm:cxn modelId="{CC5120ED-408C-9649-A9FD-3F7F350EC83F}" type="presParOf" srcId="{0909B368-D6AE-0E4A-89DC-397B8E0E7E14}" destId="{438E84A5-FC16-E94E-95F3-ED2938A9D1C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E34FC32-6474-44A2-9A30-F2E7A11B4605}">
      <dgm:prSet/>
      <dgm:spPr/>
      <dgm:t>
        <a:bodyPr/>
        <a:lstStyle/>
        <a:p>
          <a:pPr>
            <a:lnSpc>
              <a:spcPct val="100000"/>
            </a:lnSpc>
          </a:pPr>
          <a:r>
            <a:rPr lang="fr-CA" dirty="0"/>
            <a:t>Jugement et autocritique</a:t>
          </a:r>
          <a:endParaRPr lang="en-US" dirty="0"/>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300270D6-C546-FF4B-AEDA-B6753074952E}">
      <dgm:prSet/>
      <dgm:spPr/>
      <dgm:t>
        <a:bodyPr/>
        <a:lstStyle/>
        <a:p>
          <a:pPr>
            <a:lnSpc>
              <a:spcPct val="100000"/>
            </a:lnSpc>
          </a:pPr>
          <a:r>
            <a:rPr lang="fr-CA" noProof="0" dirty="0"/>
            <a:t>Fonctions mentales supérieures </a:t>
          </a:r>
        </a:p>
      </dgm:t>
    </dgm:pt>
    <dgm:pt modelId="{ACA2088F-9039-8D40-8BF9-1D1F3E92A86B}" type="parTrans" cxnId="{541EA1C1-D70E-8A4D-9355-7E341CB2FDCF}">
      <dgm:prSet/>
      <dgm:spPr/>
      <dgm:t>
        <a:bodyPr/>
        <a:lstStyle/>
        <a:p>
          <a:endParaRPr lang="en-US"/>
        </a:p>
      </dgm:t>
    </dgm:pt>
    <dgm:pt modelId="{83C70B77-BD45-9542-B610-6C8A2AA4AB02}" type="sibTrans" cxnId="{541EA1C1-D70E-8A4D-9355-7E341CB2FDCF}">
      <dgm:prSet/>
      <dgm:spPr/>
      <dgm:t>
        <a:bodyPr/>
        <a:lstStyle/>
        <a:p>
          <a:endParaRPr lang="en-US"/>
        </a:p>
      </dgm:t>
    </dgm:pt>
    <dgm:pt modelId="{95136A85-16B8-48C7-ACC8-0830C4CC1074}" type="pres">
      <dgm:prSet presAssocID="{981E2476-9CC7-4EB5-8C8D-85FD249B3085}" presName="root" presStyleCnt="0">
        <dgm:presLayoutVars>
          <dgm:dir/>
          <dgm:resizeHandles val="exact"/>
        </dgm:presLayoutVars>
      </dgm:prSet>
      <dgm:spPr/>
    </dgm:pt>
    <dgm:pt modelId="{DB00516F-85DE-3D46-ADD6-BC53F619A884}" type="pres">
      <dgm:prSet presAssocID="{300270D6-C546-FF4B-AEDA-B6753074952E}" presName="compNode" presStyleCnt="0"/>
      <dgm:spPr/>
    </dgm:pt>
    <dgm:pt modelId="{0C5520DF-1D7A-7E46-B3FE-53C3B440CC17}" type="pres">
      <dgm:prSet presAssocID="{300270D6-C546-FF4B-AEDA-B6753074952E}" presName="bgRect" presStyleLbl="bgShp" presStyleIdx="0" presStyleCnt="2"/>
      <dgm:spPr/>
    </dgm:pt>
    <dgm:pt modelId="{31E7863E-46A1-4749-A06D-B5935781A612}" type="pres">
      <dgm:prSet presAssocID="{300270D6-C546-FF4B-AEDA-B6753074952E}" presName="iconRect" presStyleLbl="node1" presStyleIdx="0" presStyleCnt="2"/>
      <dgm:spPr/>
    </dgm:pt>
    <dgm:pt modelId="{0BBD8FA3-E0A9-9544-9738-5F6D6C37047E}" type="pres">
      <dgm:prSet presAssocID="{300270D6-C546-FF4B-AEDA-B6753074952E}" presName="spaceRect" presStyleCnt="0"/>
      <dgm:spPr/>
    </dgm:pt>
    <dgm:pt modelId="{017171AA-EE18-9944-9FB5-8450D75578D1}" type="pres">
      <dgm:prSet presAssocID="{300270D6-C546-FF4B-AEDA-B6753074952E}" presName="parTx" presStyleLbl="revTx" presStyleIdx="0" presStyleCnt="2">
        <dgm:presLayoutVars>
          <dgm:chMax val="0"/>
          <dgm:chPref val="0"/>
        </dgm:presLayoutVars>
      </dgm:prSet>
      <dgm:spPr/>
    </dgm:pt>
    <dgm:pt modelId="{F02B8909-9BC2-6440-BBC1-44D5FF33A4F3}" type="pres">
      <dgm:prSet presAssocID="{83C70B77-BD45-9542-B610-6C8A2AA4AB02}"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1" presStyleCnt="2"/>
      <dgm:spPr/>
    </dgm:pt>
    <dgm:pt modelId="{284EE11D-4339-495D-8819-A56AB32B9C6D}" type="pres">
      <dgm:prSet presAssocID="{5E34FC32-6474-44A2-9A30-F2E7A11B4605}" presName="iconRect" presStyleLbl="node1" presStyleIdx="1"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1" presStyleCnt="2">
        <dgm:presLayoutVars>
          <dgm:chMax val="0"/>
          <dgm:chPref val="0"/>
        </dgm:presLayoutVars>
      </dgm:prSet>
      <dgm:spPr/>
    </dgm:pt>
  </dgm:ptLst>
  <dgm:cxnLst>
    <dgm:cxn modelId="{40F96128-6211-42EC-9EDC-E95F8E532E4E}" srcId="{981E2476-9CC7-4EB5-8C8D-85FD249B3085}" destId="{5E34FC32-6474-44A2-9A30-F2E7A11B4605}" srcOrd="1" destOrd="0" parTransId="{2AB2E36F-0004-4ACC-86FF-842379B770C1}" sibTransId="{3124922C-3A53-4DC8-B0A2-C122E6236EAC}"/>
    <dgm:cxn modelId="{88F77D56-0789-4D63-96EC-BA0DB1BB54A7}" type="presOf" srcId="{981E2476-9CC7-4EB5-8C8D-85FD249B3085}" destId="{95136A85-16B8-48C7-ACC8-0830C4CC1074}" srcOrd="0" destOrd="0" presId="urn:microsoft.com/office/officeart/2018/2/layout/IconVerticalSolidList"/>
    <dgm:cxn modelId="{C7ED1BC0-6DED-2E4E-BD6A-AEB0320E9805}" type="presOf" srcId="{300270D6-C546-FF4B-AEDA-B6753074952E}" destId="{017171AA-EE18-9944-9FB5-8450D75578D1}" srcOrd="0" destOrd="0" presId="urn:microsoft.com/office/officeart/2018/2/layout/IconVerticalSolidList"/>
    <dgm:cxn modelId="{541EA1C1-D70E-8A4D-9355-7E341CB2FDCF}" srcId="{981E2476-9CC7-4EB5-8C8D-85FD249B3085}" destId="{300270D6-C546-FF4B-AEDA-B6753074952E}" srcOrd="0" destOrd="0" parTransId="{ACA2088F-9039-8D40-8BF9-1D1F3E92A86B}" sibTransId="{83C70B77-BD45-9542-B610-6C8A2AA4AB02}"/>
    <dgm:cxn modelId="{56E1B9E5-04A6-4F1B-A8CA-D1F7F09DFF5E}" type="presOf" srcId="{5E34FC32-6474-44A2-9A30-F2E7A11B4605}" destId="{3DF3A6FF-6ED2-4445-A233-2A7770B5BE5B}" srcOrd="0" destOrd="0" presId="urn:microsoft.com/office/officeart/2018/2/layout/IconVerticalSolidList"/>
    <dgm:cxn modelId="{845C2B51-0662-8E44-BD2D-1682F55B2FA8}" type="presParOf" srcId="{95136A85-16B8-48C7-ACC8-0830C4CC1074}" destId="{DB00516F-85DE-3D46-ADD6-BC53F619A884}" srcOrd="0" destOrd="0" presId="urn:microsoft.com/office/officeart/2018/2/layout/IconVerticalSolidList"/>
    <dgm:cxn modelId="{FE1BDCDA-C506-BD4F-9815-6D6DD8F7C33E}" type="presParOf" srcId="{DB00516F-85DE-3D46-ADD6-BC53F619A884}" destId="{0C5520DF-1D7A-7E46-B3FE-53C3B440CC17}" srcOrd="0" destOrd="0" presId="urn:microsoft.com/office/officeart/2018/2/layout/IconVerticalSolidList"/>
    <dgm:cxn modelId="{7966BC80-B1EC-B84E-9518-E47BB30795F7}" type="presParOf" srcId="{DB00516F-85DE-3D46-ADD6-BC53F619A884}" destId="{31E7863E-46A1-4749-A06D-B5935781A612}" srcOrd="1" destOrd="0" presId="urn:microsoft.com/office/officeart/2018/2/layout/IconVerticalSolidList"/>
    <dgm:cxn modelId="{0053953F-9201-2C48-A4A8-A4B6863B7A5A}" type="presParOf" srcId="{DB00516F-85DE-3D46-ADD6-BC53F619A884}" destId="{0BBD8FA3-E0A9-9544-9738-5F6D6C37047E}" srcOrd="2" destOrd="0" presId="urn:microsoft.com/office/officeart/2018/2/layout/IconVerticalSolidList"/>
    <dgm:cxn modelId="{B0DE528B-16EC-EC43-9A2C-22E759249221}" type="presParOf" srcId="{DB00516F-85DE-3D46-ADD6-BC53F619A884}" destId="{017171AA-EE18-9944-9FB5-8450D75578D1}" srcOrd="3" destOrd="0" presId="urn:microsoft.com/office/officeart/2018/2/layout/IconVerticalSolidList"/>
    <dgm:cxn modelId="{790ABE17-A1CE-F54B-B77C-E3157503D129}" type="presParOf" srcId="{95136A85-16B8-48C7-ACC8-0830C4CC1074}" destId="{F02B8909-9BC2-6440-BBC1-44D5FF33A4F3}" srcOrd="1" destOrd="0" presId="urn:microsoft.com/office/officeart/2018/2/layout/IconVerticalSolidList"/>
    <dgm:cxn modelId="{B800EF18-76DF-446E-9964-7CF4CFB4B491}" type="presParOf" srcId="{95136A85-16B8-48C7-ACC8-0830C4CC1074}" destId="{F4412899-BA8C-4D10-9074-26AA8D73318C}" srcOrd="2"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6B4635B-D6AB-4DF7-A88D-7696AA6F7CA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E0A6231D-24AC-42D0-8C80-9BC26046C355}">
      <dgm:prSet/>
      <dgm:spPr/>
      <dgm:t>
        <a:bodyPr/>
        <a:lstStyle/>
        <a:p>
          <a:r>
            <a:rPr lang="fr-FR"/>
            <a:t>Le patient remplit seul le PHQ- 9.</a:t>
          </a:r>
          <a:endParaRPr lang="en-US"/>
        </a:p>
      </dgm:t>
    </dgm:pt>
    <dgm:pt modelId="{E2246EA9-E52B-451F-9732-0994F1A24320}" type="parTrans" cxnId="{3FBB97DC-1417-4CA2-B1CC-6816B92CB9B1}">
      <dgm:prSet/>
      <dgm:spPr/>
      <dgm:t>
        <a:bodyPr/>
        <a:lstStyle/>
        <a:p>
          <a:endParaRPr lang="en-US"/>
        </a:p>
      </dgm:t>
    </dgm:pt>
    <dgm:pt modelId="{5DAA9BF0-694C-400A-992E-8A15AA9DA6B9}" type="sibTrans" cxnId="{3FBB97DC-1417-4CA2-B1CC-6816B92CB9B1}">
      <dgm:prSet/>
      <dgm:spPr/>
      <dgm:t>
        <a:bodyPr/>
        <a:lstStyle/>
        <a:p>
          <a:endParaRPr lang="en-US"/>
        </a:p>
      </dgm:t>
    </dgm:pt>
    <dgm:pt modelId="{E4F9E4CF-C6D4-469D-8C6C-95C273EE809F}">
      <dgm:prSet/>
      <dgm:spPr/>
      <dgm:t>
        <a:bodyPr/>
        <a:lstStyle/>
        <a:p>
          <a:r>
            <a:rPr lang="fr-FR"/>
            <a:t>Additionnez les points.</a:t>
          </a:r>
          <a:endParaRPr lang="en-US"/>
        </a:p>
      </dgm:t>
    </dgm:pt>
    <dgm:pt modelId="{C9493145-1C36-4E10-A520-761CE381DA49}" type="parTrans" cxnId="{08A6267A-F863-4D21-BF6A-F1511BCB60D3}">
      <dgm:prSet/>
      <dgm:spPr/>
      <dgm:t>
        <a:bodyPr/>
        <a:lstStyle/>
        <a:p>
          <a:endParaRPr lang="en-US"/>
        </a:p>
      </dgm:t>
    </dgm:pt>
    <dgm:pt modelId="{2B6E39EA-BB31-4E2E-9C08-B86252B1FCC8}" type="sibTrans" cxnId="{08A6267A-F863-4D21-BF6A-F1511BCB60D3}">
      <dgm:prSet/>
      <dgm:spPr/>
      <dgm:t>
        <a:bodyPr/>
        <a:lstStyle/>
        <a:p>
          <a:endParaRPr lang="en-US"/>
        </a:p>
      </dgm:t>
    </dgm:pt>
    <dgm:pt modelId="{439FA140-1DAD-48A5-B64B-251581B695B7}">
      <dgm:prSet/>
      <dgm:spPr/>
      <dgm:t>
        <a:bodyPr/>
        <a:lstStyle/>
        <a:p>
          <a:r>
            <a:rPr lang="fr-FR"/>
            <a:t>S’il y a au moins 4 points dans les sections bleues, dont les items 1 et 2, considérez un trouble dépressif.</a:t>
          </a:r>
          <a:endParaRPr lang="en-US"/>
        </a:p>
      </dgm:t>
    </dgm:pt>
    <dgm:pt modelId="{3257BF67-2643-4E6D-BB2D-EF9E827633C6}" type="parTrans" cxnId="{15C2E7B1-DE8C-4DCC-A989-63BAF98BA7FD}">
      <dgm:prSet/>
      <dgm:spPr/>
      <dgm:t>
        <a:bodyPr/>
        <a:lstStyle/>
        <a:p>
          <a:endParaRPr lang="en-US"/>
        </a:p>
      </dgm:t>
    </dgm:pt>
    <dgm:pt modelId="{7DA7DAC4-E794-4FF9-8E20-99AE629C230D}" type="sibTrans" cxnId="{15C2E7B1-DE8C-4DCC-A989-63BAF98BA7FD}">
      <dgm:prSet/>
      <dgm:spPr/>
      <dgm:t>
        <a:bodyPr/>
        <a:lstStyle/>
        <a:p>
          <a:endParaRPr lang="en-US"/>
        </a:p>
      </dgm:t>
    </dgm:pt>
    <dgm:pt modelId="{4CBDB870-B74D-4ACF-A37B-F0B782922386}">
      <dgm:prSet/>
      <dgm:spPr/>
      <dgm:t>
        <a:bodyPr/>
        <a:lstStyle/>
        <a:p>
          <a:r>
            <a:rPr lang="fr-FR"/>
            <a:t>Considérez trouble dépressif majeur s’il y a au moins 5 points dans les sections bleues, dont les items 1 et 2.</a:t>
          </a:r>
          <a:endParaRPr lang="en-US"/>
        </a:p>
      </dgm:t>
    </dgm:pt>
    <dgm:pt modelId="{AE8CE086-C44C-451D-90A7-9297FC106A30}" type="parTrans" cxnId="{993358D7-ECAB-4D0A-BC25-8DC868D8372C}">
      <dgm:prSet/>
      <dgm:spPr/>
      <dgm:t>
        <a:bodyPr/>
        <a:lstStyle/>
        <a:p>
          <a:endParaRPr lang="en-US"/>
        </a:p>
      </dgm:t>
    </dgm:pt>
    <dgm:pt modelId="{6D81EEB0-B86C-471A-B9EA-6BBDC8375ED7}" type="sibTrans" cxnId="{993358D7-ECAB-4D0A-BC25-8DC868D8372C}">
      <dgm:prSet/>
      <dgm:spPr/>
      <dgm:t>
        <a:bodyPr/>
        <a:lstStyle/>
        <a:p>
          <a:endParaRPr lang="en-US"/>
        </a:p>
      </dgm:t>
    </dgm:pt>
    <dgm:pt modelId="{8162C43B-C6A8-4679-A83F-CB571C7A709E}">
      <dgm:prSet/>
      <dgm:spPr/>
      <dgm:t>
        <a:bodyPr/>
        <a:lstStyle/>
        <a:p>
          <a:r>
            <a:rPr lang="fr-FR"/>
            <a:t>Considérez un autre trouble dépressif s’il y a 2 à 4 points dans les section bleues souligné, dont les items 1 et 2</a:t>
          </a:r>
          <a:endParaRPr lang="en-US"/>
        </a:p>
      </dgm:t>
    </dgm:pt>
    <dgm:pt modelId="{FB19F3B9-15B6-433D-9857-8D46F8574B78}" type="parTrans" cxnId="{6699D1EE-8365-4B4D-86EF-EB093A9DFBB4}">
      <dgm:prSet/>
      <dgm:spPr/>
      <dgm:t>
        <a:bodyPr/>
        <a:lstStyle/>
        <a:p>
          <a:endParaRPr lang="en-US"/>
        </a:p>
      </dgm:t>
    </dgm:pt>
    <dgm:pt modelId="{EB66979B-ECF5-4D93-ACCD-0E289F468DA8}" type="sibTrans" cxnId="{6699D1EE-8365-4B4D-86EF-EB093A9DFBB4}">
      <dgm:prSet/>
      <dgm:spPr/>
      <dgm:t>
        <a:bodyPr/>
        <a:lstStyle/>
        <a:p>
          <a:endParaRPr lang="en-US"/>
        </a:p>
      </dgm:t>
    </dgm:pt>
    <dgm:pt modelId="{44B5D1CF-926C-4F15-841F-47374BD2B118}">
      <dgm:prSet/>
      <dgm:spPr/>
      <dgm:t>
        <a:bodyPr/>
        <a:lstStyle/>
        <a:p>
          <a:r>
            <a:rPr lang="fr-FR"/>
            <a:t>Toutes les réponses doivent être validées par le clinicien et un diagnostic définitif fait sur des critères cliniques par un médecin.</a:t>
          </a:r>
          <a:endParaRPr lang="en-US"/>
        </a:p>
      </dgm:t>
    </dgm:pt>
    <dgm:pt modelId="{51C15ADC-C587-4224-BDCB-4AE2B8E53632}" type="parTrans" cxnId="{F7EF2C0E-78EF-485E-BEF0-0C214DC02232}">
      <dgm:prSet/>
      <dgm:spPr/>
      <dgm:t>
        <a:bodyPr/>
        <a:lstStyle/>
        <a:p>
          <a:endParaRPr lang="en-US"/>
        </a:p>
      </dgm:t>
    </dgm:pt>
    <dgm:pt modelId="{72709C20-6303-4A45-8C54-CABDA4A260E4}" type="sibTrans" cxnId="{F7EF2C0E-78EF-485E-BEF0-0C214DC02232}">
      <dgm:prSet/>
      <dgm:spPr/>
      <dgm:t>
        <a:bodyPr/>
        <a:lstStyle/>
        <a:p>
          <a:endParaRPr lang="en-US"/>
        </a:p>
      </dgm:t>
    </dgm:pt>
    <dgm:pt modelId="{E1A061A8-4DBD-7F42-B4DC-70931FEDA628}" type="pres">
      <dgm:prSet presAssocID="{26B4635B-D6AB-4DF7-A88D-7696AA6F7CA3}" presName="linear" presStyleCnt="0">
        <dgm:presLayoutVars>
          <dgm:animLvl val="lvl"/>
          <dgm:resizeHandles val="exact"/>
        </dgm:presLayoutVars>
      </dgm:prSet>
      <dgm:spPr/>
    </dgm:pt>
    <dgm:pt modelId="{4273247F-7A0A-8C43-8960-D34EF3D61113}" type="pres">
      <dgm:prSet presAssocID="{E0A6231D-24AC-42D0-8C80-9BC26046C355}" presName="parentText" presStyleLbl="node1" presStyleIdx="0" presStyleCnt="6">
        <dgm:presLayoutVars>
          <dgm:chMax val="0"/>
          <dgm:bulletEnabled val="1"/>
        </dgm:presLayoutVars>
      </dgm:prSet>
      <dgm:spPr/>
    </dgm:pt>
    <dgm:pt modelId="{5EC7100F-3634-BC4B-BE89-203B05AEF480}" type="pres">
      <dgm:prSet presAssocID="{5DAA9BF0-694C-400A-992E-8A15AA9DA6B9}" presName="spacer" presStyleCnt="0"/>
      <dgm:spPr/>
    </dgm:pt>
    <dgm:pt modelId="{75058428-0761-8C49-B418-5064B2726277}" type="pres">
      <dgm:prSet presAssocID="{E4F9E4CF-C6D4-469D-8C6C-95C273EE809F}" presName="parentText" presStyleLbl="node1" presStyleIdx="1" presStyleCnt="6">
        <dgm:presLayoutVars>
          <dgm:chMax val="0"/>
          <dgm:bulletEnabled val="1"/>
        </dgm:presLayoutVars>
      </dgm:prSet>
      <dgm:spPr/>
    </dgm:pt>
    <dgm:pt modelId="{4A69D44D-D9FA-7B45-9A4A-9A4C17308F9D}" type="pres">
      <dgm:prSet presAssocID="{2B6E39EA-BB31-4E2E-9C08-B86252B1FCC8}" presName="spacer" presStyleCnt="0"/>
      <dgm:spPr/>
    </dgm:pt>
    <dgm:pt modelId="{CF073222-54B7-1D49-A130-38E875717F72}" type="pres">
      <dgm:prSet presAssocID="{439FA140-1DAD-48A5-B64B-251581B695B7}" presName="parentText" presStyleLbl="node1" presStyleIdx="2" presStyleCnt="6">
        <dgm:presLayoutVars>
          <dgm:chMax val="0"/>
          <dgm:bulletEnabled val="1"/>
        </dgm:presLayoutVars>
      </dgm:prSet>
      <dgm:spPr/>
    </dgm:pt>
    <dgm:pt modelId="{1BB95144-3C66-6542-BCCF-8129CC454B27}" type="pres">
      <dgm:prSet presAssocID="{7DA7DAC4-E794-4FF9-8E20-99AE629C230D}" presName="spacer" presStyleCnt="0"/>
      <dgm:spPr/>
    </dgm:pt>
    <dgm:pt modelId="{FF743B91-F2B3-0B49-B9C0-C10E03ED23A9}" type="pres">
      <dgm:prSet presAssocID="{4CBDB870-B74D-4ACF-A37B-F0B782922386}" presName="parentText" presStyleLbl="node1" presStyleIdx="3" presStyleCnt="6">
        <dgm:presLayoutVars>
          <dgm:chMax val="0"/>
          <dgm:bulletEnabled val="1"/>
        </dgm:presLayoutVars>
      </dgm:prSet>
      <dgm:spPr/>
    </dgm:pt>
    <dgm:pt modelId="{51408D21-B797-0444-B52E-D4CFE66CF8CC}" type="pres">
      <dgm:prSet presAssocID="{6D81EEB0-B86C-471A-B9EA-6BBDC8375ED7}" presName="spacer" presStyleCnt="0"/>
      <dgm:spPr/>
    </dgm:pt>
    <dgm:pt modelId="{ED0CAC55-A0C6-A74D-A7D5-D99E9D80D891}" type="pres">
      <dgm:prSet presAssocID="{8162C43B-C6A8-4679-A83F-CB571C7A709E}" presName="parentText" presStyleLbl="node1" presStyleIdx="4" presStyleCnt="6">
        <dgm:presLayoutVars>
          <dgm:chMax val="0"/>
          <dgm:bulletEnabled val="1"/>
        </dgm:presLayoutVars>
      </dgm:prSet>
      <dgm:spPr/>
    </dgm:pt>
    <dgm:pt modelId="{0C9E600D-E491-E640-97C8-07496620971D}" type="pres">
      <dgm:prSet presAssocID="{EB66979B-ECF5-4D93-ACCD-0E289F468DA8}" presName="spacer" presStyleCnt="0"/>
      <dgm:spPr/>
    </dgm:pt>
    <dgm:pt modelId="{4F0DED20-04CA-BE4F-96A8-320A20D92AEF}" type="pres">
      <dgm:prSet presAssocID="{44B5D1CF-926C-4F15-841F-47374BD2B118}" presName="parentText" presStyleLbl="node1" presStyleIdx="5" presStyleCnt="6">
        <dgm:presLayoutVars>
          <dgm:chMax val="0"/>
          <dgm:bulletEnabled val="1"/>
        </dgm:presLayoutVars>
      </dgm:prSet>
      <dgm:spPr/>
    </dgm:pt>
  </dgm:ptLst>
  <dgm:cxnLst>
    <dgm:cxn modelId="{F7EF2C0E-78EF-485E-BEF0-0C214DC02232}" srcId="{26B4635B-D6AB-4DF7-A88D-7696AA6F7CA3}" destId="{44B5D1CF-926C-4F15-841F-47374BD2B118}" srcOrd="5" destOrd="0" parTransId="{51C15ADC-C587-4224-BDCB-4AE2B8E53632}" sibTransId="{72709C20-6303-4A45-8C54-CABDA4A260E4}"/>
    <dgm:cxn modelId="{1FE07716-C8F8-134D-9A40-99A045C95F6B}" type="presOf" srcId="{439FA140-1DAD-48A5-B64B-251581B695B7}" destId="{CF073222-54B7-1D49-A130-38E875717F72}" srcOrd="0" destOrd="0" presId="urn:microsoft.com/office/officeart/2005/8/layout/vList2"/>
    <dgm:cxn modelId="{AC796852-818C-504F-BA55-F45786071EE4}" type="presOf" srcId="{44B5D1CF-926C-4F15-841F-47374BD2B118}" destId="{4F0DED20-04CA-BE4F-96A8-320A20D92AEF}" srcOrd="0" destOrd="0" presId="urn:microsoft.com/office/officeart/2005/8/layout/vList2"/>
    <dgm:cxn modelId="{08A6267A-F863-4D21-BF6A-F1511BCB60D3}" srcId="{26B4635B-D6AB-4DF7-A88D-7696AA6F7CA3}" destId="{E4F9E4CF-C6D4-469D-8C6C-95C273EE809F}" srcOrd="1" destOrd="0" parTransId="{C9493145-1C36-4E10-A520-761CE381DA49}" sibTransId="{2B6E39EA-BB31-4E2E-9C08-B86252B1FCC8}"/>
    <dgm:cxn modelId="{82A34995-3529-D743-B14C-BE4EF2E1C62F}" type="presOf" srcId="{E0A6231D-24AC-42D0-8C80-9BC26046C355}" destId="{4273247F-7A0A-8C43-8960-D34EF3D61113}" srcOrd="0" destOrd="0" presId="urn:microsoft.com/office/officeart/2005/8/layout/vList2"/>
    <dgm:cxn modelId="{AABE8A9B-A2BE-AA4F-96EF-822734372176}" type="presOf" srcId="{E4F9E4CF-C6D4-469D-8C6C-95C273EE809F}" destId="{75058428-0761-8C49-B418-5064B2726277}" srcOrd="0" destOrd="0" presId="urn:microsoft.com/office/officeart/2005/8/layout/vList2"/>
    <dgm:cxn modelId="{15C2E7B1-DE8C-4DCC-A989-63BAF98BA7FD}" srcId="{26B4635B-D6AB-4DF7-A88D-7696AA6F7CA3}" destId="{439FA140-1DAD-48A5-B64B-251581B695B7}" srcOrd="2" destOrd="0" parTransId="{3257BF67-2643-4E6D-BB2D-EF9E827633C6}" sibTransId="{7DA7DAC4-E794-4FF9-8E20-99AE629C230D}"/>
    <dgm:cxn modelId="{6240CEC9-7A1D-DD4E-B6E3-8602471B162D}" type="presOf" srcId="{4CBDB870-B74D-4ACF-A37B-F0B782922386}" destId="{FF743B91-F2B3-0B49-B9C0-C10E03ED23A9}" srcOrd="0" destOrd="0" presId="urn:microsoft.com/office/officeart/2005/8/layout/vList2"/>
    <dgm:cxn modelId="{993358D7-ECAB-4D0A-BC25-8DC868D8372C}" srcId="{26B4635B-D6AB-4DF7-A88D-7696AA6F7CA3}" destId="{4CBDB870-B74D-4ACF-A37B-F0B782922386}" srcOrd="3" destOrd="0" parTransId="{AE8CE086-C44C-451D-90A7-9297FC106A30}" sibTransId="{6D81EEB0-B86C-471A-B9EA-6BBDC8375ED7}"/>
    <dgm:cxn modelId="{3FBB97DC-1417-4CA2-B1CC-6816B92CB9B1}" srcId="{26B4635B-D6AB-4DF7-A88D-7696AA6F7CA3}" destId="{E0A6231D-24AC-42D0-8C80-9BC26046C355}" srcOrd="0" destOrd="0" parTransId="{E2246EA9-E52B-451F-9732-0994F1A24320}" sibTransId="{5DAA9BF0-694C-400A-992E-8A15AA9DA6B9}"/>
    <dgm:cxn modelId="{FCF571E1-52FE-4D48-B02B-901C892F8516}" type="presOf" srcId="{8162C43B-C6A8-4679-A83F-CB571C7A709E}" destId="{ED0CAC55-A0C6-A74D-A7D5-D99E9D80D891}" srcOrd="0" destOrd="0" presId="urn:microsoft.com/office/officeart/2005/8/layout/vList2"/>
    <dgm:cxn modelId="{034269E5-62C6-724A-8F59-9FA93516D6B6}" type="presOf" srcId="{26B4635B-D6AB-4DF7-A88D-7696AA6F7CA3}" destId="{E1A061A8-4DBD-7F42-B4DC-70931FEDA628}" srcOrd="0" destOrd="0" presId="urn:microsoft.com/office/officeart/2005/8/layout/vList2"/>
    <dgm:cxn modelId="{6699D1EE-8365-4B4D-86EF-EB093A9DFBB4}" srcId="{26B4635B-D6AB-4DF7-A88D-7696AA6F7CA3}" destId="{8162C43B-C6A8-4679-A83F-CB571C7A709E}" srcOrd="4" destOrd="0" parTransId="{FB19F3B9-15B6-433D-9857-8D46F8574B78}" sibTransId="{EB66979B-ECF5-4D93-ACCD-0E289F468DA8}"/>
    <dgm:cxn modelId="{7068CAAD-1238-AE44-A07D-EED93818022F}" type="presParOf" srcId="{E1A061A8-4DBD-7F42-B4DC-70931FEDA628}" destId="{4273247F-7A0A-8C43-8960-D34EF3D61113}" srcOrd="0" destOrd="0" presId="urn:microsoft.com/office/officeart/2005/8/layout/vList2"/>
    <dgm:cxn modelId="{92DE9A8F-A421-914A-A9EC-B8780C8FA2A7}" type="presParOf" srcId="{E1A061A8-4DBD-7F42-B4DC-70931FEDA628}" destId="{5EC7100F-3634-BC4B-BE89-203B05AEF480}" srcOrd="1" destOrd="0" presId="urn:microsoft.com/office/officeart/2005/8/layout/vList2"/>
    <dgm:cxn modelId="{3DB1F9D0-8C6F-8145-B8DD-2C78B340A21B}" type="presParOf" srcId="{E1A061A8-4DBD-7F42-B4DC-70931FEDA628}" destId="{75058428-0761-8C49-B418-5064B2726277}" srcOrd="2" destOrd="0" presId="urn:microsoft.com/office/officeart/2005/8/layout/vList2"/>
    <dgm:cxn modelId="{F75CFDCC-EB5B-8C4D-A43B-CAB67A2435A5}" type="presParOf" srcId="{E1A061A8-4DBD-7F42-B4DC-70931FEDA628}" destId="{4A69D44D-D9FA-7B45-9A4A-9A4C17308F9D}" srcOrd="3" destOrd="0" presId="urn:microsoft.com/office/officeart/2005/8/layout/vList2"/>
    <dgm:cxn modelId="{E636672D-14C1-174F-A9F9-D31E6DBBBEE9}" type="presParOf" srcId="{E1A061A8-4DBD-7F42-B4DC-70931FEDA628}" destId="{CF073222-54B7-1D49-A130-38E875717F72}" srcOrd="4" destOrd="0" presId="urn:microsoft.com/office/officeart/2005/8/layout/vList2"/>
    <dgm:cxn modelId="{34CD1834-76FB-C74D-AC98-5C632521B9C7}" type="presParOf" srcId="{E1A061A8-4DBD-7F42-B4DC-70931FEDA628}" destId="{1BB95144-3C66-6542-BCCF-8129CC454B27}" srcOrd="5" destOrd="0" presId="urn:microsoft.com/office/officeart/2005/8/layout/vList2"/>
    <dgm:cxn modelId="{FA89E060-8D3A-9240-BA73-C400541836A1}" type="presParOf" srcId="{E1A061A8-4DBD-7F42-B4DC-70931FEDA628}" destId="{FF743B91-F2B3-0B49-B9C0-C10E03ED23A9}" srcOrd="6" destOrd="0" presId="urn:microsoft.com/office/officeart/2005/8/layout/vList2"/>
    <dgm:cxn modelId="{20582026-4904-B644-92BA-D10FC78DEF28}" type="presParOf" srcId="{E1A061A8-4DBD-7F42-B4DC-70931FEDA628}" destId="{51408D21-B797-0444-B52E-D4CFE66CF8CC}" srcOrd="7" destOrd="0" presId="urn:microsoft.com/office/officeart/2005/8/layout/vList2"/>
    <dgm:cxn modelId="{54B927D2-74D6-244A-8EC2-E33DEAA98F06}" type="presParOf" srcId="{E1A061A8-4DBD-7F42-B4DC-70931FEDA628}" destId="{ED0CAC55-A0C6-A74D-A7D5-D99E9D80D891}" srcOrd="8" destOrd="0" presId="urn:microsoft.com/office/officeart/2005/8/layout/vList2"/>
    <dgm:cxn modelId="{67B2D8C7-C619-9E4C-923A-3730FAAEF900}" type="presParOf" srcId="{E1A061A8-4DBD-7F42-B4DC-70931FEDA628}" destId="{0C9E600D-E491-E640-97C8-07496620971D}" srcOrd="9" destOrd="0" presId="urn:microsoft.com/office/officeart/2005/8/layout/vList2"/>
    <dgm:cxn modelId="{C517F4FD-FA2A-B540-A255-240F5557B124}" type="presParOf" srcId="{E1A061A8-4DBD-7F42-B4DC-70931FEDA628}" destId="{4F0DED20-04CA-BE4F-96A8-320A20D92AE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BABBF1-CBB0-4DD6-927B-2D2A7B9CC66E}"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E8C76F41-7C57-46B7-9257-22098EC833B3}">
      <dgm:prSet/>
      <dgm:spPr/>
      <dgm:t>
        <a:bodyPr/>
        <a:lstStyle/>
        <a:p>
          <a:r>
            <a:rPr lang="fr-CA"/>
            <a:t>Alors que sa fille se trouve dans la salle d’attente, hors de portée de voix, la mère d’une adolescente vous confie qu’elle soupçonne un trouble alimentaire et usage de laxatifs</a:t>
          </a:r>
          <a:endParaRPr lang="en-US"/>
        </a:p>
      </dgm:t>
    </dgm:pt>
    <dgm:pt modelId="{4A236349-580B-4493-95CB-F9570C3BBDF3}" type="parTrans" cxnId="{91EC2781-E7BF-4BC3-8AB0-832079CD474D}">
      <dgm:prSet/>
      <dgm:spPr/>
      <dgm:t>
        <a:bodyPr/>
        <a:lstStyle/>
        <a:p>
          <a:endParaRPr lang="en-US"/>
        </a:p>
      </dgm:t>
    </dgm:pt>
    <dgm:pt modelId="{1041CF02-A822-44E0-BAA4-F1E9A7D229B5}" type="sibTrans" cxnId="{91EC2781-E7BF-4BC3-8AB0-832079CD474D}">
      <dgm:prSet/>
      <dgm:spPr/>
      <dgm:t>
        <a:bodyPr/>
        <a:lstStyle/>
        <a:p>
          <a:endParaRPr lang="en-US"/>
        </a:p>
      </dgm:t>
    </dgm:pt>
    <dgm:pt modelId="{095543C1-B5D4-47DB-9EB8-2F22884A2F41}">
      <dgm:prSet/>
      <dgm:spPr/>
      <dgm:t>
        <a:bodyPr/>
        <a:lstStyle/>
        <a:p>
          <a:r>
            <a:rPr lang="fr-CA"/>
            <a:t>Le fils adulte d’un de vos patients vous téléphone. Il vous explique que son père souffre de graves problèmes cognitifs – il lui arrive de prendre ses médicaments en double et de conduire avec des facultés affaiblies.</a:t>
          </a:r>
          <a:endParaRPr lang="en-US"/>
        </a:p>
      </dgm:t>
    </dgm:pt>
    <dgm:pt modelId="{6002BFBD-504A-434D-8BC6-0030F4ADD025}" type="parTrans" cxnId="{844A0ADD-4669-4AC0-AED9-9190D0E4DBDE}">
      <dgm:prSet/>
      <dgm:spPr/>
      <dgm:t>
        <a:bodyPr/>
        <a:lstStyle/>
        <a:p>
          <a:endParaRPr lang="en-US"/>
        </a:p>
      </dgm:t>
    </dgm:pt>
    <dgm:pt modelId="{8444961C-75F8-45D6-B3DC-9435405EB32C}" type="sibTrans" cxnId="{844A0ADD-4669-4AC0-AED9-9190D0E4DBDE}">
      <dgm:prSet/>
      <dgm:spPr/>
      <dgm:t>
        <a:bodyPr/>
        <a:lstStyle/>
        <a:p>
          <a:endParaRPr lang="en-US"/>
        </a:p>
      </dgm:t>
    </dgm:pt>
    <dgm:pt modelId="{39553164-A5D7-E04E-8183-FB08E164B98C}" type="pres">
      <dgm:prSet presAssocID="{95BABBF1-CBB0-4DD6-927B-2D2A7B9CC66E}" presName="hierChild1" presStyleCnt="0">
        <dgm:presLayoutVars>
          <dgm:chPref val="1"/>
          <dgm:dir/>
          <dgm:animOne val="branch"/>
          <dgm:animLvl val="lvl"/>
          <dgm:resizeHandles/>
        </dgm:presLayoutVars>
      </dgm:prSet>
      <dgm:spPr/>
    </dgm:pt>
    <dgm:pt modelId="{30B7A96B-E3E7-384D-AFD3-96E001030226}" type="pres">
      <dgm:prSet presAssocID="{E8C76F41-7C57-46B7-9257-22098EC833B3}" presName="hierRoot1" presStyleCnt="0"/>
      <dgm:spPr/>
    </dgm:pt>
    <dgm:pt modelId="{A09E2CE2-2B4D-B047-8993-C847F7008B0B}" type="pres">
      <dgm:prSet presAssocID="{E8C76F41-7C57-46B7-9257-22098EC833B3}" presName="composite" presStyleCnt="0"/>
      <dgm:spPr/>
    </dgm:pt>
    <dgm:pt modelId="{7B1A3F76-B541-3B4D-B23F-B9316F579C2B}" type="pres">
      <dgm:prSet presAssocID="{E8C76F41-7C57-46B7-9257-22098EC833B3}" presName="background" presStyleLbl="node0" presStyleIdx="0" presStyleCnt="2"/>
      <dgm:spPr/>
    </dgm:pt>
    <dgm:pt modelId="{9DF5EEF3-67CE-0141-8AA5-99572B3A876B}" type="pres">
      <dgm:prSet presAssocID="{E8C76F41-7C57-46B7-9257-22098EC833B3}" presName="text" presStyleLbl="fgAcc0" presStyleIdx="0" presStyleCnt="2">
        <dgm:presLayoutVars>
          <dgm:chPref val="3"/>
        </dgm:presLayoutVars>
      </dgm:prSet>
      <dgm:spPr/>
    </dgm:pt>
    <dgm:pt modelId="{D97E46A2-1A66-6F4A-B192-918A71D1B38F}" type="pres">
      <dgm:prSet presAssocID="{E8C76F41-7C57-46B7-9257-22098EC833B3}" presName="hierChild2" presStyleCnt="0"/>
      <dgm:spPr/>
    </dgm:pt>
    <dgm:pt modelId="{811167C2-A67C-D442-A8A2-EA5BE0894815}" type="pres">
      <dgm:prSet presAssocID="{095543C1-B5D4-47DB-9EB8-2F22884A2F41}" presName="hierRoot1" presStyleCnt="0"/>
      <dgm:spPr/>
    </dgm:pt>
    <dgm:pt modelId="{B73BFFC1-04A3-6F40-B13A-89DAB1AA3048}" type="pres">
      <dgm:prSet presAssocID="{095543C1-B5D4-47DB-9EB8-2F22884A2F41}" presName="composite" presStyleCnt="0"/>
      <dgm:spPr/>
    </dgm:pt>
    <dgm:pt modelId="{B7AED716-503F-FB4E-B2FC-5C14F61D60DD}" type="pres">
      <dgm:prSet presAssocID="{095543C1-B5D4-47DB-9EB8-2F22884A2F41}" presName="background" presStyleLbl="node0" presStyleIdx="1" presStyleCnt="2"/>
      <dgm:spPr/>
    </dgm:pt>
    <dgm:pt modelId="{7786CF51-E61B-E34C-AB9F-1F689E98A8FC}" type="pres">
      <dgm:prSet presAssocID="{095543C1-B5D4-47DB-9EB8-2F22884A2F41}" presName="text" presStyleLbl="fgAcc0" presStyleIdx="1" presStyleCnt="2">
        <dgm:presLayoutVars>
          <dgm:chPref val="3"/>
        </dgm:presLayoutVars>
      </dgm:prSet>
      <dgm:spPr/>
    </dgm:pt>
    <dgm:pt modelId="{848B2A56-FE68-B845-8556-F3DCA97D47CD}" type="pres">
      <dgm:prSet presAssocID="{095543C1-B5D4-47DB-9EB8-2F22884A2F41}" presName="hierChild2" presStyleCnt="0"/>
      <dgm:spPr/>
    </dgm:pt>
  </dgm:ptLst>
  <dgm:cxnLst>
    <dgm:cxn modelId="{7CDD677D-E86C-F44A-ABD0-1B1DCD762C83}" type="presOf" srcId="{E8C76F41-7C57-46B7-9257-22098EC833B3}" destId="{9DF5EEF3-67CE-0141-8AA5-99572B3A876B}" srcOrd="0" destOrd="0" presId="urn:microsoft.com/office/officeart/2005/8/layout/hierarchy1"/>
    <dgm:cxn modelId="{91EC2781-E7BF-4BC3-8AB0-832079CD474D}" srcId="{95BABBF1-CBB0-4DD6-927B-2D2A7B9CC66E}" destId="{E8C76F41-7C57-46B7-9257-22098EC833B3}" srcOrd="0" destOrd="0" parTransId="{4A236349-580B-4493-95CB-F9570C3BBDF3}" sibTransId="{1041CF02-A822-44E0-BAA4-F1E9A7D229B5}"/>
    <dgm:cxn modelId="{8B934EA7-9FEF-044B-BD94-FCACEEF0243C}" type="presOf" srcId="{095543C1-B5D4-47DB-9EB8-2F22884A2F41}" destId="{7786CF51-E61B-E34C-AB9F-1F689E98A8FC}" srcOrd="0" destOrd="0" presId="urn:microsoft.com/office/officeart/2005/8/layout/hierarchy1"/>
    <dgm:cxn modelId="{844A0ADD-4669-4AC0-AED9-9190D0E4DBDE}" srcId="{95BABBF1-CBB0-4DD6-927B-2D2A7B9CC66E}" destId="{095543C1-B5D4-47DB-9EB8-2F22884A2F41}" srcOrd="1" destOrd="0" parTransId="{6002BFBD-504A-434D-8BC6-0030F4ADD025}" sibTransId="{8444961C-75F8-45D6-B3DC-9435405EB32C}"/>
    <dgm:cxn modelId="{237DF8F4-9FFB-6649-8E79-4C8304A391E6}" type="presOf" srcId="{95BABBF1-CBB0-4DD6-927B-2D2A7B9CC66E}" destId="{39553164-A5D7-E04E-8183-FB08E164B98C}" srcOrd="0" destOrd="0" presId="urn:microsoft.com/office/officeart/2005/8/layout/hierarchy1"/>
    <dgm:cxn modelId="{889B0549-80B4-0D41-AAA0-1D05B1721437}" type="presParOf" srcId="{39553164-A5D7-E04E-8183-FB08E164B98C}" destId="{30B7A96B-E3E7-384D-AFD3-96E001030226}" srcOrd="0" destOrd="0" presId="urn:microsoft.com/office/officeart/2005/8/layout/hierarchy1"/>
    <dgm:cxn modelId="{92A6D983-2BD1-0A4F-858A-EDE6D7FE1549}" type="presParOf" srcId="{30B7A96B-E3E7-384D-AFD3-96E001030226}" destId="{A09E2CE2-2B4D-B047-8993-C847F7008B0B}" srcOrd="0" destOrd="0" presId="urn:microsoft.com/office/officeart/2005/8/layout/hierarchy1"/>
    <dgm:cxn modelId="{1487BAA1-D0F2-C04A-86AA-C01BE269F203}" type="presParOf" srcId="{A09E2CE2-2B4D-B047-8993-C847F7008B0B}" destId="{7B1A3F76-B541-3B4D-B23F-B9316F579C2B}" srcOrd="0" destOrd="0" presId="urn:microsoft.com/office/officeart/2005/8/layout/hierarchy1"/>
    <dgm:cxn modelId="{3B315C91-1739-6A43-92D7-2E803ADF3B1E}" type="presParOf" srcId="{A09E2CE2-2B4D-B047-8993-C847F7008B0B}" destId="{9DF5EEF3-67CE-0141-8AA5-99572B3A876B}" srcOrd="1" destOrd="0" presId="urn:microsoft.com/office/officeart/2005/8/layout/hierarchy1"/>
    <dgm:cxn modelId="{D4BA6AD9-C983-C641-BA3F-6B7AD3759180}" type="presParOf" srcId="{30B7A96B-E3E7-384D-AFD3-96E001030226}" destId="{D97E46A2-1A66-6F4A-B192-918A71D1B38F}" srcOrd="1" destOrd="0" presId="urn:microsoft.com/office/officeart/2005/8/layout/hierarchy1"/>
    <dgm:cxn modelId="{852656F7-792D-0C40-B2AD-584400145381}" type="presParOf" srcId="{39553164-A5D7-E04E-8183-FB08E164B98C}" destId="{811167C2-A67C-D442-A8A2-EA5BE0894815}" srcOrd="1" destOrd="0" presId="urn:microsoft.com/office/officeart/2005/8/layout/hierarchy1"/>
    <dgm:cxn modelId="{9D8C6BD6-4C3C-0348-92CD-6C6EF7D7C085}" type="presParOf" srcId="{811167C2-A67C-D442-A8A2-EA5BE0894815}" destId="{B73BFFC1-04A3-6F40-B13A-89DAB1AA3048}" srcOrd="0" destOrd="0" presId="urn:microsoft.com/office/officeart/2005/8/layout/hierarchy1"/>
    <dgm:cxn modelId="{17F4539D-54D1-B344-B9C1-7AA7013AE692}" type="presParOf" srcId="{B73BFFC1-04A3-6F40-B13A-89DAB1AA3048}" destId="{B7AED716-503F-FB4E-B2FC-5C14F61D60DD}" srcOrd="0" destOrd="0" presId="urn:microsoft.com/office/officeart/2005/8/layout/hierarchy1"/>
    <dgm:cxn modelId="{74C4F893-0007-8F49-8E97-363EE53AF404}" type="presParOf" srcId="{B73BFFC1-04A3-6F40-B13A-89DAB1AA3048}" destId="{7786CF51-E61B-E34C-AB9F-1F689E98A8FC}" srcOrd="1" destOrd="0" presId="urn:microsoft.com/office/officeart/2005/8/layout/hierarchy1"/>
    <dgm:cxn modelId="{6E33498D-7383-9441-B775-2ECDC594030A}" type="presParOf" srcId="{811167C2-A67C-D442-A8A2-EA5BE0894815}" destId="{848B2A56-FE68-B845-8556-F3DCA97D47C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EAD47B-5CB8-4B1C-8427-BF36CA7EDB6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fr-CA"/>
        </a:p>
      </dgm:t>
    </dgm:pt>
    <dgm:pt modelId="{4FC545B7-06C9-4197-BE25-6B6D35DADDC4}">
      <dgm:prSet/>
      <dgm:spPr/>
      <dgm:t>
        <a:bodyPr/>
        <a:lstStyle/>
        <a:p>
          <a:r>
            <a:rPr lang="fr-CA" dirty="0"/>
            <a:t>Alliance thérapeutique</a:t>
          </a:r>
        </a:p>
      </dgm:t>
    </dgm:pt>
    <dgm:pt modelId="{6FC7A96C-64DD-4454-B8F5-FD4DB6894D29}" type="parTrans" cxnId="{61A06340-88DD-421D-9B6A-D4598CD8747E}">
      <dgm:prSet/>
      <dgm:spPr/>
      <dgm:t>
        <a:bodyPr/>
        <a:lstStyle/>
        <a:p>
          <a:endParaRPr lang="fr-CA"/>
        </a:p>
      </dgm:t>
    </dgm:pt>
    <dgm:pt modelId="{D75B750F-87B0-485A-B799-3ECDDA2FABF0}" type="sibTrans" cxnId="{61A06340-88DD-421D-9B6A-D4598CD8747E}">
      <dgm:prSet/>
      <dgm:spPr/>
      <dgm:t>
        <a:bodyPr/>
        <a:lstStyle/>
        <a:p>
          <a:endParaRPr lang="fr-CA"/>
        </a:p>
      </dgm:t>
    </dgm:pt>
    <dgm:pt modelId="{BC42E333-F6F8-4E83-B69E-EF48FB6E8E91}">
      <dgm:prSet/>
      <dgm:spPr/>
      <dgm:t>
        <a:bodyPr/>
        <a:lstStyle/>
        <a:p>
          <a:r>
            <a:rPr lang="fr-CA" dirty="0"/>
            <a:t>Respect mutuel</a:t>
          </a:r>
        </a:p>
      </dgm:t>
    </dgm:pt>
    <dgm:pt modelId="{78B02F58-1A4D-4DD4-8327-FC1CA03D4049}" type="parTrans" cxnId="{54CBF485-37E9-4400-99B0-D7D713E43EC7}">
      <dgm:prSet/>
      <dgm:spPr/>
      <dgm:t>
        <a:bodyPr/>
        <a:lstStyle/>
        <a:p>
          <a:endParaRPr lang="fr-CA"/>
        </a:p>
      </dgm:t>
    </dgm:pt>
    <dgm:pt modelId="{443225DA-6F1B-4263-8035-42F8A4C7E4C5}" type="sibTrans" cxnId="{54CBF485-37E9-4400-99B0-D7D713E43EC7}">
      <dgm:prSet/>
      <dgm:spPr/>
      <dgm:t>
        <a:bodyPr/>
        <a:lstStyle/>
        <a:p>
          <a:endParaRPr lang="fr-CA"/>
        </a:p>
      </dgm:t>
    </dgm:pt>
    <dgm:pt modelId="{48898F9B-1906-4B61-9390-9025868E902F}">
      <dgm:prSet/>
      <dgm:spPr/>
      <dgm:t>
        <a:bodyPr/>
        <a:lstStyle/>
        <a:p>
          <a:r>
            <a:rPr lang="fr-CA" dirty="0"/>
            <a:t>Communication ouverte</a:t>
          </a:r>
        </a:p>
      </dgm:t>
    </dgm:pt>
    <dgm:pt modelId="{3A833142-35A0-4142-8EF4-C0F5899A2719}" type="parTrans" cxnId="{23E5D80B-5C63-4FFE-8800-BA6C6D4B55BE}">
      <dgm:prSet/>
      <dgm:spPr/>
      <dgm:t>
        <a:bodyPr/>
        <a:lstStyle/>
        <a:p>
          <a:endParaRPr lang="fr-CA"/>
        </a:p>
      </dgm:t>
    </dgm:pt>
    <dgm:pt modelId="{82F527EE-8747-42B1-9F9F-07A6F0D14B86}" type="sibTrans" cxnId="{23E5D80B-5C63-4FFE-8800-BA6C6D4B55BE}">
      <dgm:prSet/>
      <dgm:spPr/>
      <dgm:t>
        <a:bodyPr/>
        <a:lstStyle/>
        <a:p>
          <a:endParaRPr lang="fr-CA"/>
        </a:p>
      </dgm:t>
    </dgm:pt>
    <dgm:pt modelId="{25A803B1-6ED4-4013-9815-541B8E2F5C91}">
      <dgm:prSet/>
      <dgm:spPr/>
      <dgm:t>
        <a:bodyPr/>
        <a:lstStyle/>
        <a:p>
          <a:r>
            <a:rPr lang="fr-CA"/>
            <a:t>Coopération</a:t>
          </a:r>
        </a:p>
      </dgm:t>
    </dgm:pt>
    <dgm:pt modelId="{0CB434F4-3A63-4D21-AEA2-C12B8D13DBB6}" type="parTrans" cxnId="{B92A6DF6-22A9-44D1-8F20-C28E1D47C241}">
      <dgm:prSet/>
      <dgm:spPr/>
      <dgm:t>
        <a:bodyPr/>
        <a:lstStyle/>
        <a:p>
          <a:endParaRPr lang="fr-CA"/>
        </a:p>
      </dgm:t>
    </dgm:pt>
    <dgm:pt modelId="{07F1E3CB-0935-435F-B47A-16C083C2C58D}" type="sibTrans" cxnId="{B92A6DF6-22A9-44D1-8F20-C28E1D47C241}">
      <dgm:prSet/>
      <dgm:spPr/>
      <dgm:t>
        <a:bodyPr/>
        <a:lstStyle/>
        <a:p>
          <a:endParaRPr lang="fr-CA"/>
        </a:p>
      </dgm:t>
    </dgm:pt>
    <dgm:pt modelId="{2558AA0B-ABC3-4B19-BE9E-5E020362F1B0}">
      <dgm:prSet/>
      <dgm:spPr/>
      <dgm:t>
        <a:bodyPr/>
        <a:lstStyle/>
        <a:p>
          <a:r>
            <a:rPr lang="fr-CA" dirty="0"/>
            <a:t>Décisions partagées</a:t>
          </a:r>
        </a:p>
      </dgm:t>
    </dgm:pt>
    <dgm:pt modelId="{BE300112-5BA7-4978-BFAF-8AFB71C0DAB3}" type="parTrans" cxnId="{82444BE3-909F-46D5-B4C6-98B50448ED83}">
      <dgm:prSet/>
      <dgm:spPr/>
      <dgm:t>
        <a:bodyPr/>
        <a:lstStyle/>
        <a:p>
          <a:endParaRPr lang="fr-CA"/>
        </a:p>
      </dgm:t>
    </dgm:pt>
    <dgm:pt modelId="{29B8B910-0983-42EE-83C6-8A20CC8668DC}" type="sibTrans" cxnId="{82444BE3-909F-46D5-B4C6-98B50448ED83}">
      <dgm:prSet/>
      <dgm:spPr/>
      <dgm:t>
        <a:bodyPr/>
        <a:lstStyle/>
        <a:p>
          <a:endParaRPr lang="fr-CA"/>
        </a:p>
      </dgm:t>
    </dgm:pt>
    <dgm:pt modelId="{EDD08C05-F8D5-44C9-BF8C-A4A21B21EC84}" type="pres">
      <dgm:prSet presAssocID="{53EAD47B-5CB8-4B1C-8427-BF36CA7EDB61}" presName="cycle" presStyleCnt="0">
        <dgm:presLayoutVars>
          <dgm:chMax val="1"/>
          <dgm:dir/>
          <dgm:animLvl val="ctr"/>
          <dgm:resizeHandles val="exact"/>
        </dgm:presLayoutVars>
      </dgm:prSet>
      <dgm:spPr/>
    </dgm:pt>
    <dgm:pt modelId="{EB39EEA7-9D77-4215-A464-4604B05D7D82}" type="pres">
      <dgm:prSet presAssocID="{4FC545B7-06C9-4197-BE25-6B6D35DADDC4}" presName="centerShape" presStyleLbl="node0" presStyleIdx="0" presStyleCnt="1" custScaleX="370370"/>
      <dgm:spPr>
        <a:prstGeom prst="rightArrow">
          <a:avLst/>
        </a:prstGeom>
      </dgm:spPr>
    </dgm:pt>
    <dgm:pt modelId="{CA5330B1-6F3C-4776-A85A-76F90F6458EA}" type="pres">
      <dgm:prSet presAssocID="{78B02F58-1A4D-4DD4-8327-FC1CA03D4049}" presName="parTrans" presStyleLbl="bgSibTrans2D1" presStyleIdx="0" presStyleCnt="4"/>
      <dgm:spPr/>
    </dgm:pt>
    <dgm:pt modelId="{3E675DE3-C26A-49E2-8A18-7A6D6FB9DED3}" type="pres">
      <dgm:prSet presAssocID="{BC42E333-F6F8-4E83-B69E-EF48FB6E8E91}" presName="node" presStyleLbl="node1" presStyleIdx="0" presStyleCnt="4" custRadScaleRad="114153" custRadScaleInc="38136">
        <dgm:presLayoutVars>
          <dgm:bulletEnabled val="1"/>
        </dgm:presLayoutVars>
      </dgm:prSet>
      <dgm:spPr/>
    </dgm:pt>
    <dgm:pt modelId="{18FBDC13-A3B2-4291-96FC-17AE89F6B3DF}" type="pres">
      <dgm:prSet presAssocID="{3A833142-35A0-4142-8EF4-C0F5899A2719}" presName="parTrans" presStyleLbl="bgSibTrans2D1" presStyleIdx="1" presStyleCnt="4" custLinFactNeighborY="88726"/>
      <dgm:spPr/>
    </dgm:pt>
    <dgm:pt modelId="{8623C63C-87AE-41B0-8394-B6A0769FFD0F}" type="pres">
      <dgm:prSet presAssocID="{48898F9B-1906-4B61-9390-9025868E902F}" presName="node" presStyleLbl="node1" presStyleIdx="1" presStyleCnt="4" custRadScaleRad="101886" custRadScaleInc="13916">
        <dgm:presLayoutVars>
          <dgm:bulletEnabled val="1"/>
        </dgm:presLayoutVars>
      </dgm:prSet>
      <dgm:spPr/>
    </dgm:pt>
    <dgm:pt modelId="{B38269F6-7E75-4379-B5BC-75417017E770}" type="pres">
      <dgm:prSet presAssocID="{0CB434F4-3A63-4D21-AEA2-C12B8D13DBB6}" presName="parTrans" presStyleLbl="bgSibTrans2D1" presStyleIdx="2" presStyleCnt="4" custLinFactNeighborY="83930"/>
      <dgm:spPr/>
    </dgm:pt>
    <dgm:pt modelId="{B1665346-8E8D-422F-A30C-7052D5EAA830}" type="pres">
      <dgm:prSet presAssocID="{25A803B1-6ED4-4013-9815-541B8E2F5C91}" presName="node" presStyleLbl="node1" presStyleIdx="2" presStyleCnt="4">
        <dgm:presLayoutVars>
          <dgm:bulletEnabled val="1"/>
        </dgm:presLayoutVars>
      </dgm:prSet>
      <dgm:spPr/>
    </dgm:pt>
    <dgm:pt modelId="{3EC3E875-F2B7-4E30-B0B1-F54836461EDC}" type="pres">
      <dgm:prSet presAssocID="{BE300112-5BA7-4978-BFAF-8AFB71C0DAB3}" presName="parTrans" presStyleLbl="bgSibTrans2D1" presStyleIdx="3" presStyleCnt="4" custScaleX="128697" custLinFactNeighborX="-34684" custLinFactNeighborY="45562"/>
      <dgm:spPr/>
    </dgm:pt>
    <dgm:pt modelId="{0112EECC-5F4C-43D4-985E-D2D1F1F1A0E8}" type="pres">
      <dgm:prSet presAssocID="{2558AA0B-ABC3-4B19-BE9E-5E020362F1B0}" presName="node" presStyleLbl="node1" presStyleIdx="3" presStyleCnt="4" custRadScaleRad="120620" custRadScaleInc="-28918">
        <dgm:presLayoutVars>
          <dgm:bulletEnabled val="1"/>
        </dgm:presLayoutVars>
      </dgm:prSet>
      <dgm:spPr/>
    </dgm:pt>
  </dgm:ptLst>
  <dgm:cxnLst>
    <dgm:cxn modelId="{23E5D80B-5C63-4FFE-8800-BA6C6D4B55BE}" srcId="{4FC545B7-06C9-4197-BE25-6B6D35DADDC4}" destId="{48898F9B-1906-4B61-9390-9025868E902F}" srcOrd="1" destOrd="0" parTransId="{3A833142-35A0-4142-8EF4-C0F5899A2719}" sibTransId="{82F527EE-8747-42B1-9F9F-07A6F0D14B86}"/>
    <dgm:cxn modelId="{61A06340-88DD-421D-9B6A-D4598CD8747E}" srcId="{53EAD47B-5CB8-4B1C-8427-BF36CA7EDB61}" destId="{4FC545B7-06C9-4197-BE25-6B6D35DADDC4}" srcOrd="0" destOrd="0" parTransId="{6FC7A96C-64DD-4454-B8F5-FD4DB6894D29}" sibTransId="{D75B750F-87B0-485A-B799-3ECDDA2FABF0}"/>
    <dgm:cxn modelId="{CCBD5F4F-B4D1-4A36-A699-F3E61224984B}" type="presOf" srcId="{25A803B1-6ED4-4013-9815-541B8E2F5C91}" destId="{B1665346-8E8D-422F-A30C-7052D5EAA830}" srcOrd="0" destOrd="0" presId="urn:microsoft.com/office/officeart/2005/8/layout/radial4"/>
    <dgm:cxn modelId="{E3BB1950-036B-4D44-AD7E-C5C2A1D664FE}" type="presOf" srcId="{4FC545B7-06C9-4197-BE25-6B6D35DADDC4}" destId="{EB39EEA7-9D77-4215-A464-4604B05D7D82}" srcOrd="0" destOrd="0" presId="urn:microsoft.com/office/officeart/2005/8/layout/radial4"/>
    <dgm:cxn modelId="{2F9BD25B-D13D-47C8-9DCA-04D39BDAB451}" type="presOf" srcId="{78B02F58-1A4D-4DD4-8327-FC1CA03D4049}" destId="{CA5330B1-6F3C-4776-A85A-76F90F6458EA}" srcOrd="0" destOrd="0" presId="urn:microsoft.com/office/officeart/2005/8/layout/radial4"/>
    <dgm:cxn modelId="{82B53073-7192-4BE9-AAA4-25E546A311FA}" type="presOf" srcId="{53EAD47B-5CB8-4B1C-8427-BF36CA7EDB61}" destId="{EDD08C05-F8D5-44C9-BF8C-A4A21B21EC84}" srcOrd="0" destOrd="0" presId="urn:microsoft.com/office/officeart/2005/8/layout/radial4"/>
    <dgm:cxn modelId="{54CBF485-37E9-4400-99B0-D7D713E43EC7}" srcId="{4FC545B7-06C9-4197-BE25-6B6D35DADDC4}" destId="{BC42E333-F6F8-4E83-B69E-EF48FB6E8E91}" srcOrd="0" destOrd="0" parTransId="{78B02F58-1A4D-4DD4-8327-FC1CA03D4049}" sibTransId="{443225DA-6F1B-4263-8035-42F8A4C7E4C5}"/>
    <dgm:cxn modelId="{F44D318E-359B-432B-A2A2-6B942DFCD291}" type="presOf" srcId="{48898F9B-1906-4B61-9390-9025868E902F}" destId="{8623C63C-87AE-41B0-8394-B6A0769FFD0F}" srcOrd="0" destOrd="0" presId="urn:microsoft.com/office/officeart/2005/8/layout/radial4"/>
    <dgm:cxn modelId="{EBFAF4BD-8DE0-429A-80E3-4A5DE8F4E9E8}" type="presOf" srcId="{BC42E333-F6F8-4E83-B69E-EF48FB6E8E91}" destId="{3E675DE3-C26A-49E2-8A18-7A6D6FB9DED3}" srcOrd="0" destOrd="0" presId="urn:microsoft.com/office/officeart/2005/8/layout/radial4"/>
    <dgm:cxn modelId="{E6C5A6D9-C34F-40AC-B049-EFF777587C1F}" type="presOf" srcId="{2558AA0B-ABC3-4B19-BE9E-5E020362F1B0}" destId="{0112EECC-5F4C-43D4-985E-D2D1F1F1A0E8}" srcOrd="0" destOrd="0" presId="urn:microsoft.com/office/officeart/2005/8/layout/radial4"/>
    <dgm:cxn modelId="{58703BDA-89CD-4980-9605-15C036C11068}" type="presOf" srcId="{BE300112-5BA7-4978-BFAF-8AFB71C0DAB3}" destId="{3EC3E875-F2B7-4E30-B0B1-F54836461EDC}" srcOrd="0" destOrd="0" presId="urn:microsoft.com/office/officeart/2005/8/layout/radial4"/>
    <dgm:cxn modelId="{82444BE3-909F-46D5-B4C6-98B50448ED83}" srcId="{4FC545B7-06C9-4197-BE25-6B6D35DADDC4}" destId="{2558AA0B-ABC3-4B19-BE9E-5E020362F1B0}" srcOrd="3" destOrd="0" parTransId="{BE300112-5BA7-4978-BFAF-8AFB71C0DAB3}" sibTransId="{29B8B910-0983-42EE-83C6-8A20CC8668DC}"/>
    <dgm:cxn modelId="{708726EE-9F3A-4F03-9233-4CB7FE68979A}" type="presOf" srcId="{3A833142-35A0-4142-8EF4-C0F5899A2719}" destId="{18FBDC13-A3B2-4291-96FC-17AE89F6B3DF}" srcOrd="0" destOrd="0" presId="urn:microsoft.com/office/officeart/2005/8/layout/radial4"/>
    <dgm:cxn modelId="{B92A6DF6-22A9-44D1-8F20-C28E1D47C241}" srcId="{4FC545B7-06C9-4197-BE25-6B6D35DADDC4}" destId="{25A803B1-6ED4-4013-9815-541B8E2F5C91}" srcOrd="2" destOrd="0" parTransId="{0CB434F4-3A63-4D21-AEA2-C12B8D13DBB6}" sibTransId="{07F1E3CB-0935-435F-B47A-16C083C2C58D}"/>
    <dgm:cxn modelId="{161400F8-EBF9-425F-96BB-5BC3159A7CF9}" type="presOf" srcId="{0CB434F4-3A63-4D21-AEA2-C12B8D13DBB6}" destId="{B38269F6-7E75-4379-B5BC-75417017E770}" srcOrd="0" destOrd="0" presId="urn:microsoft.com/office/officeart/2005/8/layout/radial4"/>
    <dgm:cxn modelId="{693ABF4B-3624-477F-BB4C-2FBC7D880012}" type="presParOf" srcId="{EDD08C05-F8D5-44C9-BF8C-A4A21B21EC84}" destId="{EB39EEA7-9D77-4215-A464-4604B05D7D82}" srcOrd="0" destOrd="0" presId="urn:microsoft.com/office/officeart/2005/8/layout/radial4"/>
    <dgm:cxn modelId="{F03FE0B5-37D6-4EA5-ADCB-9F7090886D05}" type="presParOf" srcId="{EDD08C05-F8D5-44C9-BF8C-A4A21B21EC84}" destId="{CA5330B1-6F3C-4776-A85A-76F90F6458EA}" srcOrd="1" destOrd="0" presId="urn:microsoft.com/office/officeart/2005/8/layout/radial4"/>
    <dgm:cxn modelId="{ED9A3E40-3B7B-430A-A3FD-8C791D7ED6CE}" type="presParOf" srcId="{EDD08C05-F8D5-44C9-BF8C-A4A21B21EC84}" destId="{3E675DE3-C26A-49E2-8A18-7A6D6FB9DED3}" srcOrd="2" destOrd="0" presId="urn:microsoft.com/office/officeart/2005/8/layout/radial4"/>
    <dgm:cxn modelId="{62A213C1-B2BB-40D6-A727-69D634FA2300}" type="presParOf" srcId="{EDD08C05-F8D5-44C9-BF8C-A4A21B21EC84}" destId="{18FBDC13-A3B2-4291-96FC-17AE89F6B3DF}" srcOrd="3" destOrd="0" presId="urn:microsoft.com/office/officeart/2005/8/layout/radial4"/>
    <dgm:cxn modelId="{44A3E650-6DF0-421F-A2DB-DF598FAF59D2}" type="presParOf" srcId="{EDD08C05-F8D5-44C9-BF8C-A4A21B21EC84}" destId="{8623C63C-87AE-41B0-8394-B6A0769FFD0F}" srcOrd="4" destOrd="0" presId="urn:microsoft.com/office/officeart/2005/8/layout/radial4"/>
    <dgm:cxn modelId="{ECA6AEAE-FF39-4F3D-BF52-CF3B4E106128}" type="presParOf" srcId="{EDD08C05-F8D5-44C9-BF8C-A4A21B21EC84}" destId="{B38269F6-7E75-4379-B5BC-75417017E770}" srcOrd="5" destOrd="0" presId="urn:microsoft.com/office/officeart/2005/8/layout/radial4"/>
    <dgm:cxn modelId="{DC4BBA0D-A060-4B3F-914A-A3B0824F13AC}" type="presParOf" srcId="{EDD08C05-F8D5-44C9-BF8C-A4A21B21EC84}" destId="{B1665346-8E8D-422F-A30C-7052D5EAA830}" srcOrd="6" destOrd="0" presId="urn:microsoft.com/office/officeart/2005/8/layout/radial4"/>
    <dgm:cxn modelId="{44932960-DD7A-4937-9023-C171C9523DDC}" type="presParOf" srcId="{EDD08C05-F8D5-44C9-BF8C-A4A21B21EC84}" destId="{3EC3E875-F2B7-4E30-B0B1-F54836461EDC}" srcOrd="7" destOrd="0" presId="urn:microsoft.com/office/officeart/2005/8/layout/radial4"/>
    <dgm:cxn modelId="{D03D1A44-AB8D-4715-B417-400101A7EF1B}" type="presParOf" srcId="{EDD08C05-F8D5-44C9-BF8C-A4A21B21EC84}" destId="{0112EECC-5F4C-43D4-985E-D2D1F1F1A0E8}"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A1EA9CE-8607-4ADD-97BB-244BD13638E3}"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39C240DB-CD1C-4DF5-BCA1-6CF92B53FF2B}">
      <dgm:prSet/>
      <dgm:spPr/>
      <dgm:t>
        <a:bodyPr/>
        <a:lstStyle/>
        <a:p>
          <a:pPr>
            <a:lnSpc>
              <a:spcPct val="100000"/>
            </a:lnSpc>
            <a:defRPr cap="all"/>
          </a:pPr>
          <a:r>
            <a:rPr lang="fr-CA"/>
            <a:t>Empathie </a:t>
          </a:r>
          <a:endParaRPr lang="en-US"/>
        </a:p>
      </dgm:t>
    </dgm:pt>
    <dgm:pt modelId="{65B7545D-0C59-446A-8087-9AED9BD2928D}" type="parTrans" cxnId="{4D93A1FA-E53F-457E-917B-0B09B83C14D5}">
      <dgm:prSet/>
      <dgm:spPr/>
      <dgm:t>
        <a:bodyPr/>
        <a:lstStyle/>
        <a:p>
          <a:endParaRPr lang="en-US"/>
        </a:p>
      </dgm:t>
    </dgm:pt>
    <dgm:pt modelId="{B4DE7CC3-3C49-45E1-B90D-D0AB15D8E5E1}" type="sibTrans" cxnId="{4D93A1FA-E53F-457E-917B-0B09B83C14D5}">
      <dgm:prSet/>
      <dgm:spPr/>
      <dgm:t>
        <a:bodyPr/>
        <a:lstStyle/>
        <a:p>
          <a:endParaRPr lang="en-US"/>
        </a:p>
      </dgm:t>
    </dgm:pt>
    <dgm:pt modelId="{50B087EE-19F3-46CF-9DA2-6F54D8A719AF}">
      <dgm:prSet/>
      <dgm:spPr/>
      <dgm:t>
        <a:bodyPr/>
        <a:lstStyle/>
        <a:p>
          <a:pPr>
            <a:lnSpc>
              <a:spcPct val="100000"/>
            </a:lnSpc>
            <a:defRPr cap="all"/>
          </a:pPr>
          <a:r>
            <a:rPr lang="fr-CA"/>
            <a:t>Validation </a:t>
          </a:r>
          <a:endParaRPr lang="en-US"/>
        </a:p>
      </dgm:t>
    </dgm:pt>
    <dgm:pt modelId="{C9F856C8-7B6C-4D47-907F-7F99F7D34436}" type="parTrans" cxnId="{AB94A4B6-453D-4344-8232-3138F932FCD9}">
      <dgm:prSet/>
      <dgm:spPr/>
      <dgm:t>
        <a:bodyPr/>
        <a:lstStyle/>
        <a:p>
          <a:endParaRPr lang="en-US"/>
        </a:p>
      </dgm:t>
    </dgm:pt>
    <dgm:pt modelId="{2C132799-64D6-4D89-981D-768F5B3181DD}" type="sibTrans" cxnId="{AB94A4B6-453D-4344-8232-3138F932FCD9}">
      <dgm:prSet/>
      <dgm:spPr/>
      <dgm:t>
        <a:bodyPr/>
        <a:lstStyle/>
        <a:p>
          <a:endParaRPr lang="en-US"/>
        </a:p>
      </dgm:t>
    </dgm:pt>
    <dgm:pt modelId="{987A1066-B60B-4AC6-891C-56F1F4989F0C}">
      <dgm:prSet/>
      <dgm:spPr/>
      <dgm:t>
        <a:bodyPr/>
        <a:lstStyle/>
        <a:p>
          <a:pPr>
            <a:lnSpc>
              <a:spcPct val="100000"/>
            </a:lnSpc>
            <a:defRPr cap="all"/>
          </a:pPr>
          <a:r>
            <a:rPr lang="fr-CA"/>
            <a:t>Réassurance</a:t>
          </a:r>
          <a:endParaRPr lang="en-US"/>
        </a:p>
      </dgm:t>
    </dgm:pt>
    <dgm:pt modelId="{9BFC217F-9AA4-470C-AE9E-398C540ECC69}" type="parTrans" cxnId="{012F976F-57FC-415F-8A30-285698BF3E42}">
      <dgm:prSet/>
      <dgm:spPr/>
      <dgm:t>
        <a:bodyPr/>
        <a:lstStyle/>
        <a:p>
          <a:endParaRPr lang="en-US"/>
        </a:p>
      </dgm:t>
    </dgm:pt>
    <dgm:pt modelId="{9E8BCDD3-AF39-4BE0-ADE2-E05B1B9BF134}" type="sibTrans" cxnId="{012F976F-57FC-415F-8A30-285698BF3E42}">
      <dgm:prSet/>
      <dgm:spPr/>
      <dgm:t>
        <a:bodyPr/>
        <a:lstStyle/>
        <a:p>
          <a:endParaRPr lang="en-US"/>
        </a:p>
      </dgm:t>
    </dgm:pt>
    <dgm:pt modelId="{22A4CCFB-6696-4F23-96DD-981DD9B349A8}">
      <dgm:prSet/>
      <dgm:spPr/>
      <dgm:t>
        <a:bodyPr/>
        <a:lstStyle/>
        <a:p>
          <a:pPr>
            <a:lnSpc>
              <a:spcPct val="100000"/>
            </a:lnSpc>
            <a:defRPr cap="all"/>
          </a:pPr>
          <a:r>
            <a:rPr lang="fr-CA"/>
            <a:t>Encouragement</a:t>
          </a:r>
          <a:endParaRPr lang="en-US"/>
        </a:p>
      </dgm:t>
    </dgm:pt>
    <dgm:pt modelId="{71C59507-A25B-43DA-B27D-B9D19A17DA26}" type="parTrans" cxnId="{624AABFD-57FF-41C7-B35F-1DD4A4640AD3}">
      <dgm:prSet/>
      <dgm:spPr/>
      <dgm:t>
        <a:bodyPr/>
        <a:lstStyle/>
        <a:p>
          <a:endParaRPr lang="en-US"/>
        </a:p>
      </dgm:t>
    </dgm:pt>
    <dgm:pt modelId="{2A9F9A71-ABD7-489D-8680-220A6A5AD00C}" type="sibTrans" cxnId="{624AABFD-57FF-41C7-B35F-1DD4A4640AD3}">
      <dgm:prSet/>
      <dgm:spPr/>
      <dgm:t>
        <a:bodyPr/>
        <a:lstStyle/>
        <a:p>
          <a:endParaRPr lang="en-US"/>
        </a:p>
      </dgm:t>
    </dgm:pt>
    <dgm:pt modelId="{8CCD3CA7-7FCC-4DCA-A403-1506B8088F98}">
      <dgm:prSet/>
      <dgm:spPr/>
      <dgm:t>
        <a:bodyPr/>
        <a:lstStyle/>
        <a:p>
          <a:pPr>
            <a:lnSpc>
              <a:spcPct val="100000"/>
            </a:lnSpc>
            <a:defRPr cap="all"/>
          </a:pPr>
          <a:r>
            <a:rPr lang="fr-CA"/>
            <a:t>Renforcement positif</a:t>
          </a:r>
          <a:endParaRPr lang="en-US"/>
        </a:p>
      </dgm:t>
    </dgm:pt>
    <dgm:pt modelId="{2FB086BF-4120-4A7A-84A5-3653CD8DE512}" type="parTrans" cxnId="{56D0082F-3FC7-48B5-A8D3-0C9C469FB5B0}">
      <dgm:prSet/>
      <dgm:spPr/>
      <dgm:t>
        <a:bodyPr/>
        <a:lstStyle/>
        <a:p>
          <a:endParaRPr lang="en-US"/>
        </a:p>
      </dgm:t>
    </dgm:pt>
    <dgm:pt modelId="{33D8185E-0596-46F0-849D-2E590486CB86}" type="sibTrans" cxnId="{56D0082F-3FC7-48B5-A8D3-0C9C469FB5B0}">
      <dgm:prSet/>
      <dgm:spPr/>
      <dgm:t>
        <a:bodyPr/>
        <a:lstStyle/>
        <a:p>
          <a:endParaRPr lang="en-US"/>
        </a:p>
      </dgm:t>
    </dgm:pt>
    <dgm:pt modelId="{FFFB9CFF-FE59-49D8-A626-55DCF42B2E63}">
      <dgm:prSet/>
      <dgm:spPr/>
      <dgm:t>
        <a:bodyPr/>
        <a:lstStyle/>
        <a:p>
          <a:pPr>
            <a:lnSpc>
              <a:spcPct val="100000"/>
            </a:lnSpc>
            <a:defRPr cap="all"/>
          </a:pPr>
          <a:r>
            <a:rPr lang="fr-CA" dirty="0"/>
            <a:t>Recadrage/ redirection</a:t>
          </a:r>
          <a:endParaRPr lang="en-US" dirty="0"/>
        </a:p>
      </dgm:t>
    </dgm:pt>
    <dgm:pt modelId="{777C1C40-B04E-4AA7-A86D-F724D811C0F9}" type="parTrans" cxnId="{A45DB06B-3410-4BA7-9B4E-FC22D497F88B}">
      <dgm:prSet/>
      <dgm:spPr/>
      <dgm:t>
        <a:bodyPr/>
        <a:lstStyle/>
        <a:p>
          <a:endParaRPr lang="en-US"/>
        </a:p>
      </dgm:t>
    </dgm:pt>
    <dgm:pt modelId="{0453F2F7-F862-47D6-B5B9-4E0123E02EE9}" type="sibTrans" cxnId="{A45DB06B-3410-4BA7-9B4E-FC22D497F88B}">
      <dgm:prSet/>
      <dgm:spPr/>
      <dgm:t>
        <a:bodyPr/>
        <a:lstStyle/>
        <a:p>
          <a:endParaRPr lang="en-US"/>
        </a:p>
      </dgm:t>
    </dgm:pt>
    <dgm:pt modelId="{EF17CFD2-0CEB-4C1D-819E-7F125B71CE2F}" type="pres">
      <dgm:prSet presAssocID="{AA1EA9CE-8607-4ADD-97BB-244BD13638E3}" presName="root" presStyleCnt="0">
        <dgm:presLayoutVars>
          <dgm:dir/>
          <dgm:resizeHandles val="exact"/>
        </dgm:presLayoutVars>
      </dgm:prSet>
      <dgm:spPr/>
    </dgm:pt>
    <dgm:pt modelId="{C587096F-3457-405C-A627-23CFB5DCA205}" type="pres">
      <dgm:prSet presAssocID="{39C240DB-CD1C-4DF5-BCA1-6CF92B53FF2B}" presName="compNode" presStyleCnt="0"/>
      <dgm:spPr/>
    </dgm:pt>
    <dgm:pt modelId="{50AB390F-087A-41CC-B0AC-551BF8E4092A}" type="pres">
      <dgm:prSet presAssocID="{39C240DB-CD1C-4DF5-BCA1-6CF92B53FF2B}" presName="iconBgRect" presStyleLbl="bgShp" presStyleIdx="0" presStyleCnt="6"/>
      <dgm:spPr/>
    </dgm:pt>
    <dgm:pt modelId="{3BF987DA-7BEC-4D55-9342-074310E8282C}" type="pres">
      <dgm:prSet presAssocID="{39C240DB-CD1C-4DF5-BCA1-6CF92B53FF2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rt"/>
        </a:ext>
      </dgm:extLst>
    </dgm:pt>
    <dgm:pt modelId="{8A372679-C5BB-41C2-B075-4096604B6B58}" type="pres">
      <dgm:prSet presAssocID="{39C240DB-CD1C-4DF5-BCA1-6CF92B53FF2B}" presName="spaceRect" presStyleCnt="0"/>
      <dgm:spPr/>
    </dgm:pt>
    <dgm:pt modelId="{FC7AC443-C7FE-473B-AF3A-6F7DF01EC59A}" type="pres">
      <dgm:prSet presAssocID="{39C240DB-CD1C-4DF5-BCA1-6CF92B53FF2B}" presName="textRect" presStyleLbl="revTx" presStyleIdx="0" presStyleCnt="6">
        <dgm:presLayoutVars>
          <dgm:chMax val="1"/>
          <dgm:chPref val="1"/>
        </dgm:presLayoutVars>
      </dgm:prSet>
      <dgm:spPr/>
    </dgm:pt>
    <dgm:pt modelId="{8D6002CD-78F8-4782-8F98-B8655334E89F}" type="pres">
      <dgm:prSet presAssocID="{B4DE7CC3-3C49-45E1-B90D-D0AB15D8E5E1}" presName="sibTrans" presStyleCnt="0"/>
      <dgm:spPr/>
    </dgm:pt>
    <dgm:pt modelId="{97DC21CE-8877-4466-AF60-4D556680ECD7}" type="pres">
      <dgm:prSet presAssocID="{50B087EE-19F3-46CF-9DA2-6F54D8A719AF}" presName="compNode" presStyleCnt="0"/>
      <dgm:spPr/>
    </dgm:pt>
    <dgm:pt modelId="{BEF83592-3CC2-43BA-A459-461BA7A270FD}" type="pres">
      <dgm:prSet presAssocID="{50B087EE-19F3-46CF-9DA2-6F54D8A719AF}" presName="iconBgRect" presStyleLbl="bgShp" presStyleIdx="1" presStyleCnt="6"/>
      <dgm:spPr/>
    </dgm:pt>
    <dgm:pt modelId="{206F7B8A-A56B-4A52-A29E-86760337993A}" type="pres">
      <dgm:prSet presAssocID="{50B087EE-19F3-46CF-9DA2-6F54D8A719A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5DE9AF0E-392C-42E6-B664-3C2BEB9806F9}" type="pres">
      <dgm:prSet presAssocID="{50B087EE-19F3-46CF-9DA2-6F54D8A719AF}" presName="spaceRect" presStyleCnt="0"/>
      <dgm:spPr/>
    </dgm:pt>
    <dgm:pt modelId="{E26DD86E-2493-4E72-816F-586D8DC7C40C}" type="pres">
      <dgm:prSet presAssocID="{50B087EE-19F3-46CF-9DA2-6F54D8A719AF}" presName="textRect" presStyleLbl="revTx" presStyleIdx="1" presStyleCnt="6">
        <dgm:presLayoutVars>
          <dgm:chMax val="1"/>
          <dgm:chPref val="1"/>
        </dgm:presLayoutVars>
      </dgm:prSet>
      <dgm:spPr/>
    </dgm:pt>
    <dgm:pt modelId="{668802C2-D8C2-4E7B-93A7-782BA36D1B0D}" type="pres">
      <dgm:prSet presAssocID="{2C132799-64D6-4D89-981D-768F5B3181DD}" presName="sibTrans" presStyleCnt="0"/>
      <dgm:spPr/>
    </dgm:pt>
    <dgm:pt modelId="{9750363F-041E-4A11-BBF3-FC9309CFAC7E}" type="pres">
      <dgm:prSet presAssocID="{987A1066-B60B-4AC6-891C-56F1F4989F0C}" presName="compNode" presStyleCnt="0"/>
      <dgm:spPr/>
    </dgm:pt>
    <dgm:pt modelId="{677877AE-6DDD-4E17-8D07-6E4FB07B8DB1}" type="pres">
      <dgm:prSet presAssocID="{987A1066-B60B-4AC6-891C-56F1F4989F0C}" presName="iconBgRect" presStyleLbl="bgShp" presStyleIdx="2" presStyleCnt="6"/>
      <dgm:spPr/>
    </dgm:pt>
    <dgm:pt modelId="{3A811380-5473-456C-A35A-9A104C08080C}" type="pres">
      <dgm:prSet presAssocID="{987A1066-B60B-4AC6-891C-56F1F4989F0C}"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8FA8E6A0-DA5C-44B4-9580-CCC5B6A44B74}" type="pres">
      <dgm:prSet presAssocID="{987A1066-B60B-4AC6-891C-56F1F4989F0C}" presName="spaceRect" presStyleCnt="0"/>
      <dgm:spPr/>
    </dgm:pt>
    <dgm:pt modelId="{E39E9C47-A3CC-4F7D-8EBC-3121C2CAABB6}" type="pres">
      <dgm:prSet presAssocID="{987A1066-B60B-4AC6-891C-56F1F4989F0C}" presName="textRect" presStyleLbl="revTx" presStyleIdx="2" presStyleCnt="6">
        <dgm:presLayoutVars>
          <dgm:chMax val="1"/>
          <dgm:chPref val="1"/>
        </dgm:presLayoutVars>
      </dgm:prSet>
      <dgm:spPr/>
    </dgm:pt>
    <dgm:pt modelId="{EF8553A1-EDE3-43BB-83B4-3BF7B1E6C812}" type="pres">
      <dgm:prSet presAssocID="{9E8BCDD3-AF39-4BE0-ADE2-E05B1B9BF134}" presName="sibTrans" presStyleCnt="0"/>
      <dgm:spPr/>
    </dgm:pt>
    <dgm:pt modelId="{DDBAB373-0C00-423D-973A-8D2E05C6CAE3}" type="pres">
      <dgm:prSet presAssocID="{22A4CCFB-6696-4F23-96DD-981DD9B349A8}" presName="compNode" presStyleCnt="0"/>
      <dgm:spPr/>
    </dgm:pt>
    <dgm:pt modelId="{873BBB7E-471D-40D0-87C0-AFE762C7B7E5}" type="pres">
      <dgm:prSet presAssocID="{22A4CCFB-6696-4F23-96DD-981DD9B349A8}" presName="iconBgRect" presStyleLbl="bgShp" presStyleIdx="3" presStyleCnt="6"/>
      <dgm:spPr/>
    </dgm:pt>
    <dgm:pt modelId="{4CA8E2C3-E09A-491D-AF1C-693FA5811ACD}" type="pres">
      <dgm:prSet presAssocID="{22A4CCFB-6696-4F23-96DD-981DD9B349A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miling Face with No Fill"/>
        </a:ext>
      </dgm:extLst>
    </dgm:pt>
    <dgm:pt modelId="{F66E8427-56F5-4CEB-98DB-1E5CF30CC311}" type="pres">
      <dgm:prSet presAssocID="{22A4CCFB-6696-4F23-96DD-981DD9B349A8}" presName="spaceRect" presStyleCnt="0"/>
      <dgm:spPr/>
    </dgm:pt>
    <dgm:pt modelId="{FFE30717-39FB-4A82-B27B-E45DEE20DF3A}" type="pres">
      <dgm:prSet presAssocID="{22A4CCFB-6696-4F23-96DD-981DD9B349A8}" presName="textRect" presStyleLbl="revTx" presStyleIdx="3" presStyleCnt="6">
        <dgm:presLayoutVars>
          <dgm:chMax val="1"/>
          <dgm:chPref val="1"/>
        </dgm:presLayoutVars>
      </dgm:prSet>
      <dgm:spPr/>
    </dgm:pt>
    <dgm:pt modelId="{7812822E-2ED0-4DFD-86ED-0B50A78881DF}" type="pres">
      <dgm:prSet presAssocID="{2A9F9A71-ABD7-489D-8680-220A6A5AD00C}" presName="sibTrans" presStyleCnt="0"/>
      <dgm:spPr/>
    </dgm:pt>
    <dgm:pt modelId="{321D2C9B-CEF6-40AB-B56E-6F2ABEF4233E}" type="pres">
      <dgm:prSet presAssocID="{8CCD3CA7-7FCC-4DCA-A403-1506B8088F98}" presName="compNode" presStyleCnt="0"/>
      <dgm:spPr/>
    </dgm:pt>
    <dgm:pt modelId="{2726642C-8A95-417E-AB0A-9995402252AC}" type="pres">
      <dgm:prSet presAssocID="{8CCD3CA7-7FCC-4DCA-A403-1506B8088F98}" presName="iconBgRect" presStyleLbl="bgShp" presStyleIdx="4" presStyleCnt="6"/>
      <dgm:spPr/>
    </dgm:pt>
    <dgm:pt modelId="{81CF37FB-5BA3-4199-B844-D5C58FA1CE78}" type="pres">
      <dgm:prSet presAssocID="{8CCD3CA7-7FCC-4DCA-A403-1506B8088F9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Thumbs Up Sign"/>
        </a:ext>
      </dgm:extLst>
    </dgm:pt>
    <dgm:pt modelId="{79C7E334-0CCA-4C24-B201-0D6C2A10D313}" type="pres">
      <dgm:prSet presAssocID="{8CCD3CA7-7FCC-4DCA-A403-1506B8088F98}" presName="spaceRect" presStyleCnt="0"/>
      <dgm:spPr/>
    </dgm:pt>
    <dgm:pt modelId="{590D4C37-AF32-4D51-BE71-0135ED5B4C43}" type="pres">
      <dgm:prSet presAssocID="{8CCD3CA7-7FCC-4DCA-A403-1506B8088F98}" presName="textRect" presStyleLbl="revTx" presStyleIdx="4" presStyleCnt="6">
        <dgm:presLayoutVars>
          <dgm:chMax val="1"/>
          <dgm:chPref val="1"/>
        </dgm:presLayoutVars>
      </dgm:prSet>
      <dgm:spPr/>
    </dgm:pt>
    <dgm:pt modelId="{7BCA87BB-BA17-4386-B7CA-7F936D017344}" type="pres">
      <dgm:prSet presAssocID="{33D8185E-0596-46F0-849D-2E590486CB86}" presName="sibTrans" presStyleCnt="0"/>
      <dgm:spPr/>
    </dgm:pt>
    <dgm:pt modelId="{D2563142-FB1B-4A87-99B6-431886CC4307}" type="pres">
      <dgm:prSet presAssocID="{FFFB9CFF-FE59-49D8-A626-55DCF42B2E63}" presName="compNode" presStyleCnt="0"/>
      <dgm:spPr/>
    </dgm:pt>
    <dgm:pt modelId="{76371D31-A42F-435D-ADC1-927E1454F573}" type="pres">
      <dgm:prSet presAssocID="{FFFB9CFF-FE59-49D8-A626-55DCF42B2E63}" presName="iconBgRect" presStyleLbl="bgShp" presStyleIdx="5" presStyleCnt="6"/>
      <dgm:spPr/>
    </dgm:pt>
    <dgm:pt modelId="{965E6BF8-0B0C-49AB-8913-05EE7E7340FA}" type="pres">
      <dgm:prSet presAssocID="{FFFB9CFF-FE59-49D8-A626-55DCF42B2E63}"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Exclamation Mark"/>
        </a:ext>
      </dgm:extLst>
    </dgm:pt>
    <dgm:pt modelId="{DADD5F97-D9D5-4887-9146-CEE0F47DC50B}" type="pres">
      <dgm:prSet presAssocID="{FFFB9CFF-FE59-49D8-A626-55DCF42B2E63}" presName="spaceRect" presStyleCnt="0"/>
      <dgm:spPr/>
    </dgm:pt>
    <dgm:pt modelId="{B40E0F78-3D96-4C70-B731-C463D5216C3B}" type="pres">
      <dgm:prSet presAssocID="{FFFB9CFF-FE59-49D8-A626-55DCF42B2E63}" presName="textRect" presStyleLbl="revTx" presStyleIdx="5" presStyleCnt="6">
        <dgm:presLayoutVars>
          <dgm:chMax val="1"/>
          <dgm:chPref val="1"/>
        </dgm:presLayoutVars>
      </dgm:prSet>
      <dgm:spPr/>
    </dgm:pt>
  </dgm:ptLst>
  <dgm:cxnLst>
    <dgm:cxn modelId="{A78D7110-7431-450F-B23C-02F73A512149}" type="presOf" srcId="{FFFB9CFF-FE59-49D8-A626-55DCF42B2E63}" destId="{B40E0F78-3D96-4C70-B731-C463D5216C3B}" srcOrd="0" destOrd="0" presId="urn:microsoft.com/office/officeart/2018/5/layout/IconCircleLabelList"/>
    <dgm:cxn modelId="{2A2AAF19-F7F8-42C4-8829-433E4E73B5F1}" type="presOf" srcId="{987A1066-B60B-4AC6-891C-56F1F4989F0C}" destId="{E39E9C47-A3CC-4F7D-8EBC-3121C2CAABB6}" srcOrd="0" destOrd="0" presId="urn:microsoft.com/office/officeart/2018/5/layout/IconCircleLabelList"/>
    <dgm:cxn modelId="{56D0082F-3FC7-48B5-A8D3-0C9C469FB5B0}" srcId="{AA1EA9CE-8607-4ADD-97BB-244BD13638E3}" destId="{8CCD3CA7-7FCC-4DCA-A403-1506B8088F98}" srcOrd="4" destOrd="0" parTransId="{2FB086BF-4120-4A7A-84A5-3653CD8DE512}" sibTransId="{33D8185E-0596-46F0-849D-2E590486CB86}"/>
    <dgm:cxn modelId="{A45DB06B-3410-4BA7-9B4E-FC22D497F88B}" srcId="{AA1EA9CE-8607-4ADD-97BB-244BD13638E3}" destId="{FFFB9CFF-FE59-49D8-A626-55DCF42B2E63}" srcOrd="5" destOrd="0" parTransId="{777C1C40-B04E-4AA7-A86D-F724D811C0F9}" sibTransId="{0453F2F7-F862-47D6-B5B9-4E0123E02EE9}"/>
    <dgm:cxn modelId="{012F976F-57FC-415F-8A30-285698BF3E42}" srcId="{AA1EA9CE-8607-4ADD-97BB-244BD13638E3}" destId="{987A1066-B60B-4AC6-891C-56F1F4989F0C}" srcOrd="2" destOrd="0" parTransId="{9BFC217F-9AA4-470C-AE9E-398C540ECC69}" sibTransId="{9E8BCDD3-AF39-4BE0-ADE2-E05B1B9BF134}"/>
    <dgm:cxn modelId="{AA19C6A6-4F13-4A91-BA31-7540A75CEA82}" type="presOf" srcId="{AA1EA9CE-8607-4ADD-97BB-244BD13638E3}" destId="{EF17CFD2-0CEB-4C1D-819E-7F125B71CE2F}" srcOrd="0" destOrd="0" presId="urn:microsoft.com/office/officeart/2018/5/layout/IconCircleLabelList"/>
    <dgm:cxn modelId="{AB94A4B6-453D-4344-8232-3138F932FCD9}" srcId="{AA1EA9CE-8607-4ADD-97BB-244BD13638E3}" destId="{50B087EE-19F3-46CF-9DA2-6F54D8A719AF}" srcOrd="1" destOrd="0" parTransId="{C9F856C8-7B6C-4D47-907F-7F99F7D34436}" sibTransId="{2C132799-64D6-4D89-981D-768F5B3181DD}"/>
    <dgm:cxn modelId="{582D68B9-22F3-4E31-86FD-25ACB98D37EE}" type="presOf" srcId="{39C240DB-CD1C-4DF5-BCA1-6CF92B53FF2B}" destId="{FC7AC443-C7FE-473B-AF3A-6F7DF01EC59A}" srcOrd="0" destOrd="0" presId="urn:microsoft.com/office/officeart/2018/5/layout/IconCircleLabelList"/>
    <dgm:cxn modelId="{ECCFD1D5-FE76-4709-9A60-3498DA1F6FBC}" type="presOf" srcId="{50B087EE-19F3-46CF-9DA2-6F54D8A719AF}" destId="{E26DD86E-2493-4E72-816F-586D8DC7C40C}" srcOrd="0" destOrd="0" presId="urn:microsoft.com/office/officeart/2018/5/layout/IconCircleLabelList"/>
    <dgm:cxn modelId="{6616AEDD-E901-4243-B374-E5CC81E79874}" type="presOf" srcId="{22A4CCFB-6696-4F23-96DD-981DD9B349A8}" destId="{FFE30717-39FB-4A82-B27B-E45DEE20DF3A}" srcOrd="0" destOrd="0" presId="urn:microsoft.com/office/officeart/2018/5/layout/IconCircleLabelList"/>
    <dgm:cxn modelId="{C16261F6-8620-4855-B1AD-45566DC665B4}" type="presOf" srcId="{8CCD3CA7-7FCC-4DCA-A403-1506B8088F98}" destId="{590D4C37-AF32-4D51-BE71-0135ED5B4C43}" srcOrd="0" destOrd="0" presId="urn:microsoft.com/office/officeart/2018/5/layout/IconCircleLabelList"/>
    <dgm:cxn modelId="{4D93A1FA-E53F-457E-917B-0B09B83C14D5}" srcId="{AA1EA9CE-8607-4ADD-97BB-244BD13638E3}" destId="{39C240DB-CD1C-4DF5-BCA1-6CF92B53FF2B}" srcOrd="0" destOrd="0" parTransId="{65B7545D-0C59-446A-8087-9AED9BD2928D}" sibTransId="{B4DE7CC3-3C49-45E1-B90D-D0AB15D8E5E1}"/>
    <dgm:cxn modelId="{624AABFD-57FF-41C7-B35F-1DD4A4640AD3}" srcId="{AA1EA9CE-8607-4ADD-97BB-244BD13638E3}" destId="{22A4CCFB-6696-4F23-96DD-981DD9B349A8}" srcOrd="3" destOrd="0" parTransId="{71C59507-A25B-43DA-B27D-B9D19A17DA26}" sibTransId="{2A9F9A71-ABD7-489D-8680-220A6A5AD00C}"/>
    <dgm:cxn modelId="{E9E6BBF6-B945-4786-AD9F-F9612BE9B352}" type="presParOf" srcId="{EF17CFD2-0CEB-4C1D-819E-7F125B71CE2F}" destId="{C587096F-3457-405C-A627-23CFB5DCA205}" srcOrd="0" destOrd="0" presId="urn:microsoft.com/office/officeart/2018/5/layout/IconCircleLabelList"/>
    <dgm:cxn modelId="{E7CE077E-AFE3-4B72-A47E-52DA73AA8F42}" type="presParOf" srcId="{C587096F-3457-405C-A627-23CFB5DCA205}" destId="{50AB390F-087A-41CC-B0AC-551BF8E4092A}" srcOrd="0" destOrd="0" presId="urn:microsoft.com/office/officeart/2018/5/layout/IconCircleLabelList"/>
    <dgm:cxn modelId="{1C8A0285-444B-4B95-9A5A-2E59550187AB}" type="presParOf" srcId="{C587096F-3457-405C-A627-23CFB5DCA205}" destId="{3BF987DA-7BEC-4D55-9342-074310E8282C}" srcOrd="1" destOrd="0" presId="urn:microsoft.com/office/officeart/2018/5/layout/IconCircleLabelList"/>
    <dgm:cxn modelId="{81F9B18F-FCA5-4785-B49A-6A4430E5AB51}" type="presParOf" srcId="{C587096F-3457-405C-A627-23CFB5DCA205}" destId="{8A372679-C5BB-41C2-B075-4096604B6B58}" srcOrd="2" destOrd="0" presId="urn:microsoft.com/office/officeart/2018/5/layout/IconCircleLabelList"/>
    <dgm:cxn modelId="{7AA4E8AB-9CD0-4AF9-BA3C-85DA6E534433}" type="presParOf" srcId="{C587096F-3457-405C-A627-23CFB5DCA205}" destId="{FC7AC443-C7FE-473B-AF3A-6F7DF01EC59A}" srcOrd="3" destOrd="0" presId="urn:microsoft.com/office/officeart/2018/5/layout/IconCircleLabelList"/>
    <dgm:cxn modelId="{A9C07388-D9C8-432F-BE66-51550EF25448}" type="presParOf" srcId="{EF17CFD2-0CEB-4C1D-819E-7F125B71CE2F}" destId="{8D6002CD-78F8-4782-8F98-B8655334E89F}" srcOrd="1" destOrd="0" presId="urn:microsoft.com/office/officeart/2018/5/layout/IconCircleLabelList"/>
    <dgm:cxn modelId="{A91F9C0C-36C4-4693-BF04-36CA0C5562F7}" type="presParOf" srcId="{EF17CFD2-0CEB-4C1D-819E-7F125B71CE2F}" destId="{97DC21CE-8877-4466-AF60-4D556680ECD7}" srcOrd="2" destOrd="0" presId="urn:microsoft.com/office/officeart/2018/5/layout/IconCircleLabelList"/>
    <dgm:cxn modelId="{288FC8E2-BF22-480C-8C43-D601DB673B4E}" type="presParOf" srcId="{97DC21CE-8877-4466-AF60-4D556680ECD7}" destId="{BEF83592-3CC2-43BA-A459-461BA7A270FD}" srcOrd="0" destOrd="0" presId="urn:microsoft.com/office/officeart/2018/5/layout/IconCircleLabelList"/>
    <dgm:cxn modelId="{E9D20716-E780-480D-98F1-22CD1A815E1D}" type="presParOf" srcId="{97DC21CE-8877-4466-AF60-4D556680ECD7}" destId="{206F7B8A-A56B-4A52-A29E-86760337993A}" srcOrd="1" destOrd="0" presId="urn:microsoft.com/office/officeart/2018/5/layout/IconCircleLabelList"/>
    <dgm:cxn modelId="{1BDC035F-F3FA-4D56-8214-5E182C660850}" type="presParOf" srcId="{97DC21CE-8877-4466-AF60-4D556680ECD7}" destId="{5DE9AF0E-392C-42E6-B664-3C2BEB9806F9}" srcOrd="2" destOrd="0" presId="urn:microsoft.com/office/officeart/2018/5/layout/IconCircleLabelList"/>
    <dgm:cxn modelId="{CAA7BFDF-8FB2-454A-ADB8-B8C84F186299}" type="presParOf" srcId="{97DC21CE-8877-4466-AF60-4D556680ECD7}" destId="{E26DD86E-2493-4E72-816F-586D8DC7C40C}" srcOrd="3" destOrd="0" presId="urn:microsoft.com/office/officeart/2018/5/layout/IconCircleLabelList"/>
    <dgm:cxn modelId="{9E5FE704-BAD9-41BA-AB66-C444D4088C54}" type="presParOf" srcId="{EF17CFD2-0CEB-4C1D-819E-7F125B71CE2F}" destId="{668802C2-D8C2-4E7B-93A7-782BA36D1B0D}" srcOrd="3" destOrd="0" presId="urn:microsoft.com/office/officeart/2018/5/layout/IconCircleLabelList"/>
    <dgm:cxn modelId="{BC9D4386-7A66-4ACE-AD42-412157F56D8B}" type="presParOf" srcId="{EF17CFD2-0CEB-4C1D-819E-7F125B71CE2F}" destId="{9750363F-041E-4A11-BBF3-FC9309CFAC7E}" srcOrd="4" destOrd="0" presId="urn:microsoft.com/office/officeart/2018/5/layout/IconCircleLabelList"/>
    <dgm:cxn modelId="{CDE53CA7-D811-4D40-A5E3-66A8EE1B71EB}" type="presParOf" srcId="{9750363F-041E-4A11-BBF3-FC9309CFAC7E}" destId="{677877AE-6DDD-4E17-8D07-6E4FB07B8DB1}" srcOrd="0" destOrd="0" presId="urn:microsoft.com/office/officeart/2018/5/layout/IconCircleLabelList"/>
    <dgm:cxn modelId="{56FC73F0-EC50-4985-A84C-236E7CF572BC}" type="presParOf" srcId="{9750363F-041E-4A11-BBF3-FC9309CFAC7E}" destId="{3A811380-5473-456C-A35A-9A104C08080C}" srcOrd="1" destOrd="0" presId="urn:microsoft.com/office/officeart/2018/5/layout/IconCircleLabelList"/>
    <dgm:cxn modelId="{AC7917B2-4803-43AE-A10A-02801E52AA06}" type="presParOf" srcId="{9750363F-041E-4A11-BBF3-FC9309CFAC7E}" destId="{8FA8E6A0-DA5C-44B4-9580-CCC5B6A44B74}" srcOrd="2" destOrd="0" presId="urn:microsoft.com/office/officeart/2018/5/layout/IconCircleLabelList"/>
    <dgm:cxn modelId="{5414A531-222C-4693-A093-462EF27A0314}" type="presParOf" srcId="{9750363F-041E-4A11-BBF3-FC9309CFAC7E}" destId="{E39E9C47-A3CC-4F7D-8EBC-3121C2CAABB6}" srcOrd="3" destOrd="0" presId="urn:microsoft.com/office/officeart/2018/5/layout/IconCircleLabelList"/>
    <dgm:cxn modelId="{07E6AD65-083E-48F1-9DC2-C7187CCEDAD5}" type="presParOf" srcId="{EF17CFD2-0CEB-4C1D-819E-7F125B71CE2F}" destId="{EF8553A1-EDE3-43BB-83B4-3BF7B1E6C812}" srcOrd="5" destOrd="0" presId="urn:microsoft.com/office/officeart/2018/5/layout/IconCircleLabelList"/>
    <dgm:cxn modelId="{4F2CE9AE-D484-41F2-86DD-5B47AE2747FA}" type="presParOf" srcId="{EF17CFD2-0CEB-4C1D-819E-7F125B71CE2F}" destId="{DDBAB373-0C00-423D-973A-8D2E05C6CAE3}" srcOrd="6" destOrd="0" presId="urn:microsoft.com/office/officeart/2018/5/layout/IconCircleLabelList"/>
    <dgm:cxn modelId="{D7F731F7-5970-466A-853E-BA9142FB4CAF}" type="presParOf" srcId="{DDBAB373-0C00-423D-973A-8D2E05C6CAE3}" destId="{873BBB7E-471D-40D0-87C0-AFE762C7B7E5}" srcOrd="0" destOrd="0" presId="urn:microsoft.com/office/officeart/2018/5/layout/IconCircleLabelList"/>
    <dgm:cxn modelId="{6A649618-706D-4F99-A3DB-FF2AAA01E65D}" type="presParOf" srcId="{DDBAB373-0C00-423D-973A-8D2E05C6CAE3}" destId="{4CA8E2C3-E09A-491D-AF1C-693FA5811ACD}" srcOrd="1" destOrd="0" presId="urn:microsoft.com/office/officeart/2018/5/layout/IconCircleLabelList"/>
    <dgm:cxn modelId="{0FEB9033-DEEC-4794-BDBA-0F4F548108F8}" type="presParOf" srcId="{DDBAB373-0C00-423D-973A-8D2E05C6CAE3}" destId="{F66E8427-56F5-4CEB-98DB-1E5CF30CC311}" srcOrd="2" destOrd="0" presId="urn:microsoft.com/office/officeart/2018/5/layout/IconCircleLabelList"/>
    <dgm:cxn modelId="{7552A5FE-067C-44A9-85E9-8340118959D2}" type="presParOf" srcId="{DDBAB373-0C00-423D-973A-8D2E05C6CAE3}" destId="{FFE30717-39FB-4A82-B27B-E45DEE20DF3A}" srcOrd="3" destOrd="0" presId="urn:microsoft.com/office/officeart/2018/5/layout/IconCircleLabelList"/>
    <dgm:cxn modelId="{0B734FE5-09BA-4ACD-BA7A-14251D4DC2AE}" type="presParOf" srcId="{EF17CFD2-0CEB-4C1D-819E-7F125B71CE2F}" destId="{7812822E-2ED0-4DFD-86ED-0B50A78881DF}" srcOrd="7" destOrd="0" presId="urn:microsoft.com/office/officeart/2018/5/layout/IconCircleLabelList"/>
    <dgm:cxn modelId="{F37EF953-DFBD-429E-9DDD-20805A112491}" type="presParOf" srcId="{EF17CFD2-0CEB-4C1D-819E-7F125B71CE2F}" destId="{321D2C9B-CEF6-40AB-B56E-6F2ABEF4233E}" srcOrd="8" destOrd="0" presId="urn:microsoft.com/office/officeart/2018/5/layout/IconCircleLabelList"/>
    <dgm:cxn modelId="{3E9E8A64-2E57-45F9-ABE0-009E13198841}" type="presParOf" srcId="{321D2C9B-CEF6-40AB-B56E-6F2ABEF4233E}" destId="{2726642C-8A95-417E-AB0A-9995402252AC}" srcOrd="0" destOrd="0" presId="urn:microsoft.com/office/officeart/2018/5/layout/IconCircleLabelList"/>
    <dgm:cxn modelId="{FCD721C1-4581-42C7-BA27-78543ABA3FBF}" type="presParOf" srcId="{321D2C9B-CEF6-40AB-B56E-6F2ABEF4233E}" destId="{81CF37FB-5BA3-4199-B844-D5C58FA1CE78}" srcOrd="1" destOrd="0" presId="urn:microsoft.com/office/officeart/2018/5/layout/IconCircleLabelList"/>
    <dgm:cxn modelId="{016EC28D-2842-4716-8E9D-C3C335CC2ED5}" type="presParOf" srcId="{321D2C9B-CEF6-40AB-B56E-6F2ABEF4233E}" destId="{79C7E334-0CCA-4C24-B201-0D6C2A10D313}" srcOrd="2" destOrd="0" presId="urn:microsoft.com/office/officeart/2018/5/layout/IconCircleLabelList"/>
    <dgm:cxn modelId="{2C382FE1-EA5E-44A0-A638-13A4614027D7}" type="presParOf" srcId="{321D2C9B-CEF6-40AB-B56E-6F2ABEF4233E}" destId="{590D4C37-AF32-4D51-BE71-0135ED5B4C43}" srcOrd="3" destOrd="0" presId="urn:microsoft.com/office/officeart/2018/5/layout/IconCircleLabelList"/>
    <dgm:cxn modelId="{209C2C7A-D633-4505-90AE-3EBD6AC288F3}" type="presParOf" srcId="{EF17CFD2-0CEB-4C1D-819E-7F125B71CE2F}" destId="{7BCA87BB-BA17-4386-B7CA-7F936D017344}" srcOrd="9" destOrd="0" presId="urn:microsoft.com/office/officeart/2018/5/layout/IconCircleLabelList"/>
    <dgm:cxn modelId="{45E09B9A-7B66-4141-93C6-9E0132E776CC}" type="presParOf" srcId="{EF17CFD2-0CEB-4C1D-819E-7F125B71CE2F}" destId="{D2563142-FB1B-4A87-99B6-431886CC4307}" srcOrd="10" destOrd="0" presId="urn:microsoft.com/office/officeart/2018/5/layout/IconCircleLabelList"/>
    <dgm:cxn modelId="{2353FE8A-DD2E-44E7-86EA-365450B20C7C}" type="presParOf" srcId="{D2563142-FB1B-4A87-99B6-431886CC4307}" destId="{76371D31-A42F-435D-ADC1-927E1454F573}" srcOrd="0" destOrd="0" presId="urn:microsoft.com/office/officeart/2018/5/layout/IconCircleLabelList"/>
    <dgm:cxn modelId="{59BF0BF4-6C13-4062-B09B-05FEE2887008}" type="presParOf" srcId="{D2563142-FB1B-4A87-99B6-431886CC4307}" destId="{965E6BF8-0B0C-49AB-8913-05EE7E7340FA}" srcOrd="1" destOrd="0" presId="urn:microsoft.com/office/officeart/2018/5/layout/IconCircleLabelList"/>
    <dgm:cxn modelId="{BB4FE088-0C44-4056-8CA0-61BEFA3C83B7}" type="presParOf" srcId="{D2563142-FB1B-4A87-99B6-431886CC4307}" destId="{DADD5F97-D9D5-4887-9146-CEE0F47DC50B}" srcOrd="2" destOrd="0" presId="urn:microsoft.com/office/officeart/2018/5/layout/IconCircleLabelList"/>
    <dgm:cxn modelId="{0AB6074E-9311-48D5-86F0-66DF30A462B1}" type="presParOf" srcId="{D2563142-FB1B-4A87-99B6-431886CC4307}" destId="{B40E0F78-3D96-4C70-B731-C463D5216C3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7DF575-E982-444F-9B46-91B3573A4F6E}" type="doc">
      <dgm:prSet loTypeId="urn:microsoft.com/office/officeart/2005/8/layout/hProcess3" loCatId="process" qsTypeId="urn:microsoft.com/office/officeart/2005/8/quickstyle/simple1" qsCatId="simple" csTypeId="urn:microsoft.com/office/officeart/2005/8/colors/accent1_2" csCatId="accent1" phldr="1"/>
      <dgm:spPr/>
    </dgm:pt>
    <dgm:pt modelId="{5E7E626D-0AF4-4BA0-ADD1-3B7FFDAA1036}">
      <dgm:prSet phldrT="[Texte]"/>
      <dgm:spPr/>
      <dgm:t>
        <a:bodyPr/>
        <a:lstStyle/>
        <a:p>
          <a:r>
            <a:rPr lang="fr-CA" dirty="0"/>
            <a:t>Salle d’attente</a:t>
          </a:r>
        </a:p>
      </dgm:t>
    </dgm:pt>
    <dgm:pt modelId="{7DF90A86-E06B-472A-9090-8AC4E84D167F}" type="parTrans" cxnId="{458E69D1-5588-4A53-8044-7E728D2FA710}">
      <dgm:prSet/>
      <dgm:spPr/>
      <dgm:t>
        <a:bodyPr/>
        <a:lstStyle/>
        <a:p>
          <a:endParaRPr lang="fr-CA"/>
        </a:p>
      </dgm:t>
    </dgm:pt>
    <dgm:pt modelId="{C866F0DD-748C-4A3D-9B69-65FC45503F17}" type="sibTrans" cxnId="{458E69D1-5588-4A53-8044-7E728D2FA710}">
      <dgm:prSet/>
      <dgm:spPr/>
      <dgm:t>
        <a:bodyPr/>
        <a:lstStyle/>
        <a:p>
          <a:endParaRPr lang="fr-CA"/>
        </a:p>
      </dgm:t>
    </dgm:pt>
    <dgm:pt modelId="{E20EA6C6-3910-478D-AE48-06225A49D6E8}">
      <dgm:prSet phldrT="[Texte]"/>
      <dgm:spPr/>
      <dgm:t>
        <a:bodyPr/>
        <a:lstStyle/>
        <a:p>
          <a:r>
            <a:rPr lang="fr-CA" dirty="0"/>
            <a:t>Dans l’entretien</a:t>
          </a:r>
        </a:p>
      </dgm:t>
    </dgm:pt>
    <dgm:pt modelId="{93E0A1FA-2751-463C-A3DE-61D900F6AD38}" type="parTrans" cxnId="{04A58A74-AD6D-48B0-933A-8143E3ECFE21}">
      <dgm:prSet/>
      <dgm:spPr/>
      <dgm:t>
        <a:bodyPr/>
        <a:lstStyle/>
        <a:p>
          <a:endParaRPr lang="fr-CA"/>
        </a:p>
      </dgm:t>
    </dgm:pt>
    <dgm:pt modelId="{B9454F86-02E7-443B-B656-ADF25A60503C}" type="sibTrans" cxnId="{04A58A74-AD6D-48B0-933A-8143E3ECFE21}">
      <dgm:prSet/>
      <dgm:spPr/>
      <dgm:t>
        <a:bodyPr/>
        <a:lstStyle/>
        <a:p>
          <a:endParaRPr lang="fr-CA"/>
        </a:p>
      </dgm:t>
    </dgm:pt>
    <dgm:pt modelId="{861F7590-73E7-4555-A5B3-3F78B34243E9}">
      <dgm:prSet phldrT="[Texte]"/>
      <dgm:spPr/>
      <dgm:t>
        <a:bodyPr/>
        <a:lstStyle/>
        <a:p>
          <a:r>
            <a:rPr lang="fr-CA" dirty="0"/>
            <a:t>Après l’entretien</a:t>
          </a:r>
        </a:p>
      </dgm:t>
    </dgm:pt>
    <dgm:pt modelId="{0DD5B26C-BA9C-49FE-B2A8-375CB546F88D}" type="parTrans" cxnId="{94A31CA7-12D7-4C38-AF32-9DB5203D9996}">
      <dgm:prSet/>
      <dgm:spPr/>
      <dgm:t>
        <a:bodyPr/>
        <a:lstStyle/>
        <a:p>
          <a:endParaRPr lang="fr-CA"/>
        </a:p>
      </dgm:t>
    </dgm:pt>
    <dgm:pt modelId="{8EC16967-2810-467C-AE46-3899AEC0B40A}" type="sibTrans" cxnId="{94A31CA7-12D7-4C38-AF32-9DB5203D9996}">
      <dgm:prSet/>
      <dgm:spPr/>
      <dgm:t>
        <a:bodyPr/>
        <a:lstStyle/>
        <a:p>
          <a:endParaRPr lang="fr-CA"/>
        </a:p>
      </dgm:t>
    </dgm:pt>
    <dgm:pt modelId="{DAD66A4C-FEF9-467F-8D26-DAB05FE1BEF4}">
      <dgm:prSet/>
      <dgm:spPr/>
      <dgm:t>
        <a:bodyPr/>
        <a:lstStyle/>
        <a:p>
          <a:r>
            <a:rPr lang="fr-CA" dirty="0"/>
            <a:t>Indices verbaux</a:t>
          </a:r>
        </a:p>
      </dgm:t>
    </dgm:pt>
    <dgm:pt modelId="{2FA2C038-731C-4BEE-93CA-77DE41BED184}" type="parTrans" cxnId="{0A7F8AA8-B8B1-4559-ADB8-69758282F1EF}">
      <dgm:prSet/>
      <dgm:spPr/>
      <dgm:t>
        <a:bodyPr/>
        <a:lstStyle/>
        <a:p>
          <a:endParaRPr lang="fr-CA"/>
        </a:p>
      </dgm:t>
    </dgm:pt>
    <dgm:pt modelId="{F5B0A117-FF48-4C95-BD9E-62D32C37456F}" type="sibTrans" cxnId="{0A7F8AA8-B8B1-4559-ADB8-69758282F1EF}">
      <dgm:prSet/>
      <dgm:spPr/>
      <dgm:t>
        <a:bodyPr/>
        <a:lstStyle/>
        <a:p>
          <a:endParaRPr lang="fr-CA"/>
        </a:p>
      </dgm:t>
    </dgm:pt>
    <dgm:pt modelId="{545B75D6-086F-4A85-9B2E-26069B3F982E}">
      <dgm:prSet/>
      <dgm:spPr/>
      <dgm:t>
        <a:bodyPr/>
        <a:lstStyle/>
        <a:p>
          <a:r>
            <a:rPr lang="fr-CA" dirty="0"/>
            <a:t>Indices non-verbaux</a:t>
          </a:r>
        </a:p>
      </dgm:t>
    </dgm:pt>
    <dgm:pt modelId="{343E2F82-1922-4DDB-84C1-91AEE5FD9148}" type="parTrans" cxnId="{47CD3DCD-B6CD-4F38-9A1D-F95E992D2F44}">
      <dgm:prSet/>
      <dgm:spPr/>
      <dgm:t>
        <a:bodyPr/>
        <a:lstStyle/>
        <a:p>
          <a:endParaRPr lang="fr-CA"/>
        </a:p>
      </dgm:t>
    </dgm:pt>
    <dgm:pt modelId="{058507EB-B729-4621-B0C0-7B116931D7A3}" type="sibTrans" cxnId="{47CD3DCD-B6CD-4F38-9A1D-F95E992D2F44}">
      <dgm:prSet/>
      <dgm:spPr/>
      <dgm:t>
        <a:bodyPr/>
        <a:lstStyle/>
        <a:p>
          <a:endParaRPr lang="fr-CA"/>
        </a:p>
      </dgm:t>
    </dgm:pt>
    <dgm:pt modelId="{11934C0E-4CAC-4C99-BC40-AE0578381E9E}">
      <dgm:prSet/>
      <dgm:spPr/>
      <dgm:t>
        <a:bodyPr/>
        <a:lstStyle/>
        <a:p>
          <a:r>
            <a:rPr lang="fr-CA" dirty="0"/>
            <a:t>En retrait</a:t>
          </a:r>
        </a:p>
      </dgm:t>
    </dgm:pt>
    <dgm:pt modelId="{ADE41C5C-115A-4AE4-825C-67925CD8F9BF}" type="parTrans" cxnId="{B5A69184-AC2B-4058-9644-77DAF9C133DD}">
      <dgm:prSet/>
      <dgm:spPr/>
      <dgm:t>
        <a:bodyPr/>
        <a:lstStyle/>
        <a:p>
          <a:endParaRPr lang="fr-CA"/>
        </a:p>
      </dgm:t>
    </dgm:pt>
    <dgm:pt modelId="{B52810C4-D0EE-41C9-8DBC-F41FDFB00D24}" type="sibTrans" cxnId="{B5A69184-AC2B-4058-9644-77DAF9C133DD}">
      <dgm:prSet/>
      <dgm:spPr/>
      <dgm:t>
        <a:bodyPr/>
        <a:lstStyle/>
        <a:p>
          <a:endParaRPr lang="fr-CA"/>
        </a:p>
      </dgm:t>
    </dgm:pt>
    <dgm:pt modelId="{D628FBCF-E2CD-4D41-9CA0-F1236AACBCEF}">
      <dgm:prSet/>
      <dgm:spPr/>
      <dgm:t>
        <a:bodyPr/>
        <a:lstStyle/>
        <a:p>
          <a:r>
            <a:rPr lang="fr-CA" dirty="0"/>
            <a:t>Interactions sociales </a:t>
          </a:r>
        </a:p>
      </dgm:t>
    </dgm:pt>
    <dgm:pt modelId="{06CD4852-6D80-441C-93F2-C19CCF77D488}" type="parTrans" cxnId="{89F4D900-5D6B-41B5-B1D6-0F190FC54123}">
      <dgm:prSet/>
      <dgm:spPr/>
      <dgm:t>
        <a:bodyPr/>
        <a:lstStyle/>
        <a:p>
          <a:endParaRPr lang="fr-CA"/>
        </a:p>
      </dgm:t>
    </dgm:pt>
    <dgm:pt modelId="{AEF3ED94-C786-45F0-A163-2A635F6EA930}" type="sibTrans" cxnId="{89F4D900-5D6B-41B5-B1D6-0F190FC54123}">
      <dgm:prSet/>
      <dgm:spPr/>
      <dgm:t>
        <a:bodyPr/>
        <a:lstStyle/>
        <a:p>
          <a:endParaRPr lang="fr-CA"/>
        </a:p>
      </dgm:t>
    </dgm:pt>
    <dgm:pt modelId="{615534C4-84AC-43C8-B211-19471B9791CC}">
      <dgm:prSet/>
      <dgm:spPr/>
      <dgm:t>
        <a:bodyPr/>
        <a:lstStyle/>
        <a:p>
          <a:r>
            <a:rPr lang="fr-CA" dirty="0"/>
            <a:t>Mots inappropriés</a:t>
          </a:r>
        </a:p>
      </dgm:t>
    </dgm:pt>
    <dgm:pt modelId="{013963C1-A461-43C0-A223-0A42709F2C99}" type="parTrans" cxnId="{69878CEB-7035-49FC-970F-65AA73ABDCFC}">
      <dgm:prSet/>
      <dgm:spPr/>
      <dgm:t>
        <a:bodyPr/>
        <a:lstStyle/>
        <a:p>
          <a:endParaRPr lang="fr-CA"/>
        </a:p>
      </dgm:t>
    </dgm:pt>
    <dgm:pt modelId="{73416DEA-2871-4E00-B8F6-5D084DE143AA}" type="sibTrans" cxnId="{69878CEB-7035-49FC-970F-65AA73ABDCFC}">
      <dgm:prSet/>
      <dgm:spPr/>
      <dgm:t>
        <a:bodyPr/>
        <a:lstStyle/>
        <a:p>
          <a:endParaRPr lang="fr-CA"/>
        </a:p>
      </dgm:t>
    </dgm:pt>
    <dgm:pt modelId="{96617913-9490-49DE-8C8F-66479318DF92}">
      <dgm:prSet/>
      <dgm:spPr/>
      <dgm:t>
        <a:bodyPr/>
        <a:lstStyle/>
        <a:p>
          <a:r>
            <a:rPr lang="fr-CA" dirty="0"/>
            <a:t>Démarche</a:t>
          </a:r>
        </a:p>
      </dgm:t>
    </dgm:pt>
    <dgm:pt modelId="{E952E2A0-D63D-4F95-8779-A61B29CF4347}" type="parTrans" cxnId="{6145387F-17F6-4B69-947C-2178B78F87BF}">
      <dgm:prSet/>
      <dgm:spPr/>
      <dgm:t>
        <a:bodyPr/>
        <a:lstStyle/>
        <a:p>
          <a:endParaRPr lang="fr-CA"/>
        </a:p>
      </dgm:t>
    </dgm:pt>
    <dgm:pt modelId="{7D9A47E6-ACBD-4676-932F-B24B05895E13}" type="sibTrans" cxnId="{6145387F-17F6-4B69-947C-2178B78F87BF}">
      <dgm:prSet/>
      <dgm:spPr/>
      <dgm:t>
        <a:bodyPr/>
        <a:lstStyle/>
        <a:p>
          <a:endParaRPr lang="fr-CA"/>
        </a:p>
      </dgm:t>
    </dgm:pt>
    <dgm:pt modelId="{3192FDAD-DAA4-4300-BC60-790064E30F29}">
      <dgm:prSet phldrT="[Texte]"/>
      <dgm:spPr/>
      <dgm:t>
        <a:bodyPr/>
        <a:lstStyle/>
        <a:p>
          <a:r>
            <a:rPr lang="fr-CA" dirty="0"/>
            <a:t>Réactions du visage</a:t>
          </a:r>
        </a:p>
      </dgm:t>
    </dgm:pt>
    <dgm:pt modelId="{C7D4CDC7-FAB4-4713-83E2-2B6DE4754004}" type="parTrans" cxnId="{917B1E80-DE87-4DC6-8014-734499CD9154}">
      <dgm:prSet/>
      <dgm:spPr/>
      <dgm:t>
        <a:bodyPr/>
        <a:lstStyle/>
        <a:p>
          <a:endParaRPr lang="fr-CA"/>
        </a:p>
      </dgm:t>
    </dgm:pt>
    <dgm:pt modelId="{77BA7A60-F2A2-49DB-A4EE-A76FCC902322}" type="sibTrans" cxnId="{917B1E80-DE87-4DC6-8014-734499CD9154}">
      <dgm:prSet/>
      <dgm:spPr/>
      <dgm:t>
        <a:bodyPr/>
        <a:lstStyle/>
        <a:p>
          <a:endParaRPr lang="fr-CA"/>
        </a:p>
      </dgm:t>
    </dgm:pt>
    <dgm:pt modelId="{0DC97CB6-8D6E-4390-8079-2B8DF58F6BD9}">
      <dgm:prSet phldrT="[Texte]"/>
      <dgm:spPr/>
      <dgm:t>
        <a:bodyPr/>
        <a:lstStyle/>
        <a:p>
          <a:r>
            <a:rPr lang="fr-CA" dirty="0"/>
            <a:t>Indices verbaux</a:t>
          </a:r>
        </a:p>
      </dgm:t>
    </dgm:pt>
    <dgm:pt modelId="{08B33886-D7FA-4351-9DFE-86200FE8A338}" type="parTrans" cxnId="{CEFDAA1B-DC92-4F24-8220-9575914B305F}">
      <dgm:prSet/>
      <dgm:spPr/>
      <dgm:t>
        <a:bodyPr/>
        <a:lstStyle/>
        <a:p>
          <a:endParaRPr lang="fr-CA"/>
        </a:p>
      </dgm:t>
    </dgm:pt>
    <dgm:pt modelId="{FD30ACB1-3B12-43A8-A3D8-2469BB0DDB7B}" type="sibTrans" cxnId="{CEFDAA1B-DC92-4F24-8220-9575914B305F}">
      <dgm:prSet/>
      <dgm:spPr/>
      <dgm:t>
        <a:bodyPr/>
        <a:lstStyle/>
        <a:p>
          <a:endParaRPr lang="fr-CA"/>
        </a:p>
      </dgm:t>
    </dgm:pt>
    <dgm:pt modelId="{17B5D3D3-94F4-495D-A7D1-F2466AD93C85}">
      <dgm:prSet phldrT="[Texte]"/>
      <dgm:spPr/>
      <dgm:t>
        <a:bodyPr/>
        <a:lstStyle/>
        <a:p>
          <a:r>
            <a:rPr lang="fr-CA" dirty="0"/>
            <a:t>Indices non-verbaux</a:t>
          </a:r>
        </a:p>
      </dgm:t>
    </dgm:pt>
    <dgm:pt modelId="{E5F3D7B6-CA0E-43F2-A4C1-6063D7AFDB93}" type="parTrans" cxnId="{F1583D61-F36E-47F3-8185-68B222FE6870}">
      <dgm:prSet/>
      <dgm:spPr/>
      <dgm:t>
        <a:bodyPr/>
        <a:lstStyle/>
        <a:p>
          <a:endParaRPr lang="fr-CA"/>
        </a:p>
      </dgm:t>
    </dgm:pt>
    <dgm:pt modelId="{0019B033-0771-46B3-8C09-515EF545A95E}" type="sibTrans" cxnId="{F1583D61-F36E-47F3-8185-68B222FE6870}">
      <dgm:prSet/>
      <dgm:spPr/>
      <dgm:t>
        <a:bodyPr/>
        <a:lstStyle/>
        <a:p>
          <a:endParaRPr lang="fr-CA"/>
        </a:p>
      </dgm:t>
    </dgm:pt>
    <dgm:pt modelId="{E6F104BC-BAE9-45B9-ADE3-29938E7935A8}">
      <dgm:prSet phldrT="[Texte]"/>
      <dgm:spPr/>
      <dgm:t>
        <a:bodyPr/>
        <a:lstStyle/>
        <a:p>
          <a:r>
            <a:rPr lang="fr-CA" dirty="0"/>
            <a:t>Langage sec </a:t>
          </a:r>
        </a:p>
      </dgm:t>
    </dgm:pt>
    <dgm:pt modelId="{787F9759-D4CA-45DB-98BA-14FD77250A87}" type="parTrans" cxnId="{8F37E76C-E5EC-4D44-B774-9512DD287763}">
      <dgm:prSet/>
      <dgm:spPr/>
      <dgm:t>
        <a:bodyPr/>
        <a:lstStyle/>
        <a:p>
          <a:endParaRPr lang="fr-CA"/>
        </a:p>
      </dgm:t>
    </dgm:pt>
    <dgm:pt modelId="{1A0C1202-41BF-45C0-B114-8C80C1A2912C}" type="sibTrans" cxnId="{8F37E76C-E5EC-4D44-B774-9512DD287763}">
      <dgm:prSet/>
      <dgm:spPr/>
      <dgm:t>
        <a:bodyPr/>
        <a:lstStyle/>
        <a:p>
          <a:endParaRPr lang="fr-CA"/>
        </a:p>
      </dgm:t>
    </dgm:pt>
    <dgm:pt modelId="{F397E1EF-BEF1-4773-A641-5772E94B9E56}">
      <dgm:prSet phldrT="[Texte]"/>
      <dgm:spPr/>
      <dgm:t>
        <a:bodyPr/>
        <a:lstStyle/>
        <a:p>
          <a:r>
            <a:rPr lang="fr-CA" dirty="0"/>
            <a:t>Indices verbaux</a:t>
          </a:r>
        </a:p>
      </dgm:t>
    </dgm:pt>
    <dgm:pt modelId="{BCCD674C-A34B-4DF3-963B-14E9BB28827C}" type="parTrans" cxnId="{17FC7DD1-47D7-4108-9D73-C648DD68183A}">
      <dgm:prSet/>
      <dgm:spPr/>
      <dgm:t>
        <a:bodyPr/>
        <a:lstStyle/>
        <a:p>
          <a:endParaRPr lang="fr-CA"/>
        </a:p>
      </dgm:t>
    </dgm:pt>
    <dgm:pt modelId="{635E9AFC-6345-4C34-B931-A9A86982BD77}" type="sibTrans" cxnId="{17FC7DD1-47D7-4108-9D73-C648DD68183A}">
      <dgm:prSet/>
      <dgm:spPr/>
      <dgm:t>
        <a:bodyPr/>
        <a:lstStyle/>
        <a:p>
          <a:endParaRPr lang="fr-CA"/>
        </a:p>
      </dgm:t>
    </dgm:pt>
    <dgm:pt modelId="{F8711FB4-8D13-4E36-87DB-3F5F66B6D458}">
      <dgm:prSet phldrT="[Texte]"/>
      <dgm:spPr/>
      <dgm:t>
        <a:bodyPr/>
        <a:lstStyle/>
        <a:p>
          <a:r>
            <a:rPr lang="fr-CA" dirty="0"/>
            <a:t>Indices non-verbaux</a:t>
          </a:r>
        </a:p>
      </dgm:t>
    </dgm:pt>
    <dgm:pt modelId="{983834C9-4D4F-4E0C-93AA-CBD6BE83A8EB}" type="parTrans" cxnId="{5B65B3FA-F506-4772-A76D-D8BD4846B79E}">
      <dgm:prSet/>
      <dgm:spPr/>
      <dgm:t>
        <a:bodyPr/>
        <a:lstStyle/>
        <a:p>
          <a:endParaRPr lang="fr-CA"/>
        </a:p>
      </dgm:t>
    </dgm:pt>
    <dgm:pt modelId="{CFB42420-9270-4CB5-B723-C9D20ED38D33}" type="sibTrans" cxnId="{5B65B3FA-F506-4772-A76D-D8BD4846B79E}">
      <dgm:prSet/>
      <dgm:spPr/>
      <dgm:t>
        <a:bodyPr/>
        <a:lstStyle/>
        <a:p>
          <a:endParaRPr lang="fr-CA"/>
        </a:p>
      </dgm:t>
    </dgm:pt>
    <dgm:pt modelId="{49D7DD67-30CD-4FDB-8B0C-7041697F892A}">
      <dgm:prSet phldrT="[Texte]"/>
      <dgm:spPr/>
      <dgm:t>
        <a:bodyPr/>
        <a:lstStyle/>
        <a:p>
          <a:r>
            <a:rPr lang="fr-CA" dirty="0"/>
            <a:t>Quitte rapidement</a:t>
          </a:r>
        </a:p>
      </dgm:t>
    </dgm:pt>
    <dgm:pt modelId="{55160EA8-409F-458B-987B-000D4AFBA4FD}" type="parTrans" cxnId="{7D03A929-9C37-4B4B-9B9E-131733E095A5}">
      <dgm:prSet/>
      <dgm:spPr/>
      <dgm:t>
        <a:bodyPr/>
        <a:lstStyle/>
        <a:p>
          <a:endParaRPr lang="fr-CA"/>
        </a:p>
      </dgm:t>
    </dgm:pt>
    <dgm:pt modelId="{64E7C3BC-E767-41FF-8824-66CB5176C24B}" type="sibTrans" cxnId="{7D03A929-9C37-4B4B-9B9E-131733E095A5}">
      <dgm:prSet/>
      <dgm:spPr/>
      <dgm:t>
        <a:bodyPr/>
        <a:lstStyle/>
        <a:p>
          <a:endParaRPr lang="fr-CA"/>
        </a:p>
      </dgm:t>
    </dgm:pt>
    <dgm:pt modelId="{D4BC69DC-AF7E-4D57-8D25-6C18554471DC}">
      <dgm:prSet phldrT="[Texte]"/>
      <dgm:spPr/>
      <dgm:t>
        <a:bodyPr/>
        <a:lstStyle/>
        <a:p>
          <a:r>
            <a:rPr lang="fr-CA" dirty="0"/>
            <a:t>Remercie, insulte</a:t>
          </a:r>
        </a:p>
      </dgm:t>
    </dgm:pt>
    <dgm:pt modelId="{3320B443-768B-488A-8D5C-E72E22A10E7D}" type="parTrans" cxnId="{B6A17553-6509-4690-AA1D-6E37DC59081C}">
      <dgm:prSet/>
      <dgm:spPr/>
      <dgm:t>
        <a:bodyPr/>
        <a:lstStyle/>
        <a:p>
          <a:endParaRPr lang="fr-CA"/>
        </a:p>
      </dgm:t>
    </dgm:pt>
    <dgm:pt modelId="{A8A4A386-99A8-4359-ABB2-B936E42E5C25}" type="sibTrans" cxnId="{B6A17553-6509-4690-AA1D-6E37DC59081C}">
      <dgm:prSet/>
      <dgm:spPr/>
      <dgm:t>
        <a:bodyPr/>
        <a:lstStyle/>
        <a:p>
          <a:endParaRPr lang="fr-CA"/>
        </a:p>
      </dgm:t>
    </dgm:pt>
    <dgm:pt modelId="{1937BD0A-8184-467C-BBEC-B311349E304C}">
      <dgm:prSet/>
      <dgm:spPr/>
      <dgm:t>
        <a:bodyPr/>
        <a:lstStyle/>
        <a:p>
          <a:endParaRPr lang="fr-CA" dirty="0"/>
        </a:p>
      </dgm:t>
    </dgm:pt>
    <dgm:pt modelId="{09BA36A9-999B-4AD6-8EAB-75B01204578A}" type="parTrans" cxnId="{3E621644-1F7F-43EA-B277-71E3ADF3473A}">
      <dgm:prSet/>
      <dgm:spPr/>
      <dgm:t>
        <a:bodyPr/>
        <a:lstStyle/>
        <a:p>
          <a:endParaRPr lang="fr-CA"/>
        </a:p>
      </dgm:t>
    </dgm:pt>
    <dgm:pt modelId="{C615F774-5F6A-47BF-B89F-090D3376F4D0}" type="sibTrans" cxnId="{3E621644-1F7F-43EA-B277-71E3ADF3473A}">
      <dgm:prSet/>
      <dgm:spPr/>
      <dgm:t>
        <a:bodyPr/>
        <a:lstStyle/>
        <a:p>
          <a:endParaRPr lang="fr-CA"/>
        </a:p>
      </dgm:t>
    </dgm:pt>
    <dgm:pt modelId="{454AFA23-5934-49F6-9D84-6C99ED9B27FE}">
      <dgm:prSet phldrT="[Texte]"/>
      <dgm:spPr/>
      <dgm:t>
        <a:bodyPr/>
        <a:lstStyle/>
        <a:p>
          <a:endParaRPr lang="fr-CA" dirty="0"/>
        </a:p>
      </dgm:t>
    </dgm:pt>
    <dgm:pt modelId="{C7556830-0C12-4AA4-995E-7D7607C4DA49}" type="parTrans" cxnId="{EEE261FE-94F3-42B3-840B-D0FA5C66B4A7}">
      <dgm:prSet/>
      <dgm:spPr/>
      <dgm:t>
        <a:bodyPr/>
        <a:lstStyle/>
        <a:p>
          <a:endParaRPr lang="fr-CA"/>
        </a:p>
      </dgm:t>
    </dgm:pt>
    <dgm:pt modelId="{665D8743-BC7D-4BCA-B202-80B3BEA3B502}" type="sibTrans" cxnId="{EEE261FE-94F3-42B3-840B-D0FA5C66B4A7}">
      <dgm:prSet/>
      <dgm:spPr/>
      <dgm:t>
        <a:bodyPr/>
        <a:lstStyle/>
        <a:p>
          <a:endParaRPr lang="fr-CA"/>
        </a:p>
      </dgm:t>
    </dgm:pt>
    <dgm:pt modelId="{D6C26C04-00BE-E04A-8BED-519064F71E2F}">
      <dgm:prSet phldrT="[Texte]"/>
      <dgm:spPr/>
      <dgm:t>
        <a:bodyPr/>
        <a:lstStyle/>
        <a:p>
          <a:r>
            <a:rPr lang="fr-CA" dirty="0"/>
            <a:t>verbomoteur </a:t>
          </a:r>
        </a:p>
      </dgm:t>
    </dgm:pt>
    <dgm:pt modelId="{DCFEBC00-F9DD-4B4A-87EF-8B5F47A7BF0F}" type="parTrans" cxnId="{0D0F2336-67F1-EE4D-AAAA-C616492E3698}">
      <dgm:prSet/>
      <dgm:spPr/>
      <dgm:t>
        <a:bodyPr/>
        <a:lstStyle/>
        <a:p>
          <a:endParaRPr lang="en-US"/>
        </a:p>
      </dgm:t>
    </dgm:pt>
    <dgm:pt modelId="{FD5888E0-783C-A34D-B59F-2FDFAEC676A0}" type="sibTrans" cxnId="{0D0F2336-67F1-EE4D-AAAA-C616492E3698}">
      <dgm:prSet/>
      <dgm:spPr/>
      <dgm:t>
        <a:bodyPr/>
        <a:lstStyle/>
        <a:p>
          <a:endParaRPr lang="en-US"/>
        </a:p>
      </dgm:t>
    </dgm:pt>
    <dgm:pt modelId="{EA52C4FF-3BE6-4B4D-B607-A43A2FB7DBF8}" type="pres">
      <dgm:prSet presAssocID="{B67DF575-E982-444F-9B46-91B3573A4F6E}" presName="Name0" presStyleCnt="0">
        <dgm:presLayoutVars>
          <dgm:dir/>
          <dgm:animLvl val="lvl"/>
          <dgm:resizeHandles val="exact"/>
        </dgm:presLayoutVars>
      </dgm:prSet>
      <dgm:spPr/>
    </dgm:pt>
    <dgm:pt modelId="{6BE91386-B01D-4FD0-8B61-E28F6E9972AD}" type="pres">
      <dgm:prSet presAssocID="{B67DF575-E982-444F-9B46-91B3573A4F6E}" presName="dummy" presStyleCnt="0"/>
      <dgm:spPr/>
    </dgm:pt>
    <dgm:pt modelId="{C91A3825-D82D-4E25-A387-3C9AD7CBEB7B}" type="pres">
      <dgm:prSet presAssocID="{B67DF575-E982-444F-9B46-91B3573A4F6E}" presName="linH" presStyleCnt="0"/>
      <dgm:spPr/>
    </dgm:pt>
    <dgm:pt modelId="{2472C200-B462-433B-A886-0857A0BAB94F}" type="pres">
      <dgm:prSet presAssocID="{B67DF575-E982-444F-9B46-91B3573A4F6E}" presName="padding1" presStyleCnt="0"/>
      <dgm:spPr/>
    </dgm:pt>
    <dgm:pt modelId="{B0B6B55F-F7A6-4AC0-9B2D-DBFBCB8E6238}" type="pres">
      <dgm:prSet presAssocID="{5E7E626D-0AF4-4BA0-ADD1-3B7FFDAA1036}" presName="linV" presStyleCnt="0"/>
      <dgm:spPr/>
    </dgm:pt>
    <dgm:pt modelId="{66E64FBC-7310-4215-B3DC-BA91197F0F45}" type="pres">
      <dgm:prSet presAssocID="{5E7E626D-0AF4-4BA0-ADD1-3B7FFDAA1036}" presName="spVertical1" presStyleCnt="0"/>
      <dgm:spPr/>
    </dgm:pt>
    <dgm:pt modelId="{3642B4BA-BB7E-4961-BB12-D8E99FDBF16D}" type="pres">
      <dgm:prSet presAssocID="{5E7E626D-0AF4-4BA0-ADD1-3B7FFDAA1036}" presName="parTx" presStyleLbl="revTx" presStyleIdx="0" presStyleCnt="6">
        <dgm:presLayoutVars>
          <dgm:chMax val="0"/>
          <dgm:chPref val="0"/>
          <dgm:bulletEnabled val="1"/>
        </dgm:presLayoutVars>
      </dgm:prSet>
      <dgm:spPr/>
    </dgm:pt>
    <dgm:pt modelId="{87DDDE63-654C-4C48-9DB4-5CCBBBF18595}" type="pres">
      <dgm:prSet presAssocID="{5E7E626D-0AF4-4BA0-ADD1-3B7FFDAA1036}" presName="spVertical2" presStyleCnt="0"/>
      <dgm:spPr/>
    </dgm:pt>
    <dgm:pt modelId="{03E2171E-22FF-427D-BA1B-F4D9511F21CC}" type="pres">
      <dgm:prSet presAssocID="{5E7E626D-0AF4-4BA0-ADD1-3B7FFDAA1036}" presName="spVertical3" presStyleCnt="0"/>
      <dgm:spPr/>
    </dgm:pt>
    <dgm:pt modelId="{907ABAB6-EAF7-45A9-877E-6CB70BFD48A2}" type="pres">
      <dgm:prSet presAssocID="{5E7E626D-0AF4-4BA0-ADD1-3B7FFDAA1036}" presName="desTx" presStyleLbl="revTx" presStyleIdx="1" presStyleCnt="6">
        <dgm:presLayoutVars>
          <dgm:bulletEnabled val="1"/>
        </dgm:presLayoutVars>
      </dgm:prSet>
      <dgm:spPr/>
    </dgm:pt>
    <dgm:pt modelId="{D6FF6258-6038-458D-AB8F-D34B7CA6330C}" type="pres">
      <dgm:prSet presAssocID="{C866F0DD-748C-4A3D-9B69-65FC45503F17}" presName="space" presStyleCnt="0"/>
      <dgm:spPr/>
    </dgm:pt>
    <dgm:pt modelId="{A313CBC9-EE0B-4C52-87E9-A29A12FC50B4}" type="pres">
      <dgm:prSet presAssocID="{E20EA6C6-3910-478D-AE48-06225A49D6E8}" presName="linV" presStyleCnt="0"/>
      <dgm:spPr/>
    </dgm:pt>
    <dgm:pt modelId="{B29FEC71-7875-4E15-8F59-22DD46E0721C}" type="pres">
      <dgm:prSet presAssocID="{E20EA6C6-3910-478D-AE48-06225A49D6E8}" presName="spVertical1" presStyleCnt="0"/>
      <dgm:spPr/>
    </dgm:pt>
    <dgm:pt modelId="{CFB722E3-B8CA-4C1B-A482-505686D4F410}" type="pres">
      <dgm:prSet presAssocID="{E20EA6C6-3910-478D-AE48-06225A49D6E8}" presName="parTx" presStyleLbl="revTx" presStyleIdx="2" presStyleCnt="6">
        <dgm:presLayoutVars>
          <dgm:chMax val="0"/>
          <dgm:chPref val="0"/>
          <dgm:bulletEnabled val="1"/>
        </dgm:presLayoutVars>
      </dgm:prSet>
      <dgm:spPr/>
    </dgm:pt>
    <dgm:pt modelId="{587EFBE3-D550-4F2D-B8E5-60566DD17018}" type="pres">
      <dgm:prSet presAssocID="{E20EA6C6-3910-478D-AE48-06225A49D6E8}" presName="spVertical2" presStyleCnt="0"/>
      <dgm:spPr/>
    </dgm:pt>
    <dgm:pt modelId="{1886B76E-18C1-453E-894A-B2C7793E7361}" type="pres">
      <dgm:prSet presAssocID="{E20EA6C6-3910-478D-AE48-06225A49D6E8}" presName="spVertical3" presStyleCnt="0"/>
      <dgm:spPr/>
    </dgm:pt>
    <dgm:pt modelId="{942F4126-556C-4222-96A6-F02BAE94CCF7}" type="pres">
      <dgm:prSet presAssocID="{E20EA6C6-3910-478D-AE48-06225A49D6E8}" presName="desTx" presStyleLbl="revTx" presStyleIdx="3" presStyleCnt="6">
        <dgm:presLayoutVars>
          <dgm:bulletEnabled val="1"/>
        </dgm:presLayoutVars>
      </dgm:prSet>
      <dgm:spPr/>
    </dgm:pt>
    <dgm:pt modelId="{54AEB17E-0965-4361-BA71-D459B0F50121}" type="pres">
      <dgm:prSet presAssocID="{B9454F86-02E7-443B-B656-ADF25A60503C}" presName="space" presStyleCnt="0"/>
      <dgm:spPr/>
    </dgm:pt>
    <dgm:pt modelId="{407B0D6F-A46C-417A-A5BC-E0C8F1269541}" type="pres">
      <dgm:prSet presAssocID="{861F7590-73E7-4555-A5B3-3F78B34243E9}" presName="linV" presStyleCnt="0"/>
      <dgm:spPr/>
    </dgm:pt>
    <dgm:pt modelId="{2F14A08F-9D2C-4DDC-9955-08B8A68CE1D5}" type="pres">
      <dgm:prSet presAssocID="{861F7590-73E7-4555-A5B3-3F78B34243E9}" presName="spVertical1" presStyleCnt="0"/>
      <dgm:spPr/>
    </dgm:pt>
    <dgm:pt modelId="{A97164FE-1120-4231-85A6-650A3E9D4265}" type="pres">
      <dgm:prSet presAssocID="{861F7590-73E7-4555-A5B3-3F78B34243E9}" presName="parTx" presStyleLbl="revTx" presStyleIdx="4" presStyleCnt="6">
        <dgm:presLayoutVars>
          <dgm:chMax val="0"/>
          <dgm:chPref val="0"/>
          <dgm:bulletEnabled val="1"/>
        </dgm:presLayoutVars>
      </dgm:prSet>
      <dgm:spPr/>
    </dgm:pt>
    <dgm:pt modelId="{FA7AB66B-58A2-45C8-A4F2-1D73227094AA}" type="pres">
      <dgm:prSet presAssocID="{861F7590-73E7-4555-A5B3-3F78B34243E9}" presName="spVertical2" presStyleCnt="0"/>
      <dgm:spPr/>
    </dgm:pt>
    <dgm:pt modelId="{B5EE8835-46E6-43A7-BAAB-BF79EC70334B}" type="pres">
      <dgm:prSet presAssocID="{861F7590-73E7-4555-A5B3-3F78B34243E9}" presName="spVertical3" presStyleCnt="0"/>
      <dgm:spPr/>
    </dgm:pt>
    <dgm:pt modelId="{38A6B490-F4EB-40E5-903D-B03BBF487130}" type="pres">
      <dgm:prSet presAssocID="{861F7590-73E7-4555-A5B3-3F78B34243E9}" presName="desTx" presStyleLbl="revTx" presStyleIdx="5" presStyleCnt="6">
        <dgm:presLayoutVars>
          <dgm:bulletEnabled val="1"/>
        </dgm:presLayoutVars>
      </dgm:prSet>
      <dgm:spPr/>
    </dgm:pt>
    <dgm:pt modelId="{943C01AF-754C-443A-A784-4D39EC1A6421}" type="pres">
      <dgm:prSet presAssocID="{B67DF575-E982-444F-9B46-91B3573A4F6E}" presName="padding2" presStyleCnt="0"/>
      <dgm:spPr/>
    </dgm:pt>
    <dgm:pt modelId="{CB5A43DE-66CC-4FBC-B36F-9E5DF12FBF7A}" type="pres">
      <dgm:prSet presAssocID="{B67DF575-E982-444F-9B46-91B3573A4F6E}" presName="negArrow" presStyleCnt="0"/>
      <dgm:spPr/>
    </dgm:pt>
    <dgm:pt modelId="{560B1B86-4B94-47F8-94BD-51F7C0F0BF3B}" type="pres">
      <dgm:prSet presAssocID="{B67DF575-E982-444F-9B46-91B3573A4F6E}" presName="backgroundArrow" presStyleLbl="node1" presStyleIdx="0" presStyleCnt="1"/>
      <dgm:spPr/>
    </dgm:pt>
  </dgm:ptLst>
  <dgm:cxnLst>
    <dgm:cxn modelId="{89F4D900-5D6B-41B5-B1D6-0F190FC54123}" srcId="{545B75D6-086F-4A85-9B2E-26069B3F982E}" destId="{D628FBCF-E2CD-4D41-9CA0-F1236AACBCEF}" srcOrd="1" destOrd="0" parTransId="{06CD4852-6D80-441C-93F2-C19CCF77D488}" sibTransId="{AEF3ED94-C786-45F0-A163-2A635F6EA930}"/>
    <dgm:cxn modelId="{1BA82808-E9D9-4DC4-AF08-645577FBC90F}" type="presOf" srcId="{615534C4-84AC-43C8-B211-19471B9791CC}" destId="{907ABAB6-EAF7-45A9-877E-6CB70BFD48A2}" srcOrd="0" destOrd="1" presId="urn:microsoft.com/office/officeart/2005/8/layout/hProcess3"/>
    <dgm:cxn modelId="{3255170F-7783-4FC1-B640-83FDBCB5504F}" type="presOf" srcId="{17B5D3D3-94F4-495D-A7D1-F2466AD93C85}" destId="{942F4126-556C-4222-96A6-F02BAE94CCF7}" srcOrd="0" destOrd="3" presId="urn:microsoft.com/office/officeart/2005/8/layout/hProcess3"/>
    <dgm:cxn modelId="{CEFDAA1B-DC92-4F24-8220-9575914B305F}" srcId="{E20EA6C6-3910-478D-AE48-06225A49D6E8}" destId="{0DC97CB6-8D6E-4390-8079-2B8DF58F6BD9}" srcOrd="0" destOrd="0" parTransId="{08B33886-D7FA-4351-9DFE-86200FE8A338}" sibTransId="{FD30ACB1-3B12-43A8-A3D8-2469BB0DDB7B}"/>
    <dgm:cxn modelId="{7D03A929-9C37-4B4B-9B9E-131733E095A5}" srcId="{F8711FB4-8D13-4E36-87DB-3F5F66B6D458}" destId="{49D7DD67-30CD-4FDB-8B0C-7041697F892A}" srcOrd="0" destOrd="0" parTransId="{55160EA8-409F-458B-987B-000D4AFBA4FD}" sibTransId="{64E7C3BC-E767-41FF-8824-66CB5176C24B}"/>
    <dgm:cxn modelId="{0D0F2336-67F1-EE4D-AAAA-C616492E3698}" srcId="{0DC97CB6-8D6E-4390-8079-2B8DF58F6BD9}" destId="{D6C26C04-00BE-E04A-8BED-519064F71E2F}" srcOrd="1" destOrd="0" parTransId="{DCFEBC00-F9DD-4B4A-87EF-8B5F47A7BF0F}" sibTransId="{FD5888E0-783C-A34D-B59F-2FDFAEC676A0}"/>
    <dgm:cxn modelId="{3E621644-1F7F-43EA-B277-71E3ADF3473A}" srcId="{5E7E626D-0AF4-4BA0-ADD1-3B7FFDAA1036}" destId="{1937BD0A-8184-467C-BBEC-B311349E304C}" srcOrd="1" destOrd="0" parTransId="{09BA36A9-999B-4AD6-8EAB-75B01204578A}" sibTransId="{C615F774-5F6A-47BF-B89F-090D3376F4D0}"/>
    <dgm:cxn modelId="{E5A14F4E-BF9E-4878-A008-C62CFB41CA15}" type="presOf" srcId="{545B75D6-086F-4A85-9B2E-26069B3F982E}" destId="{907ABAB6-EAF7-45A9-877E-6CB70BFD48A2}" srcOrd="0" destOrd="3" presId="urn:microsoft.com/office/officeart/2005/8/layout/hProcess3"/>
    <dgm:cxn modelId="{B6A17553-6509-4690-AA1D-6E37DC59081C}" srcId="{F397E1EF-BEF1-4773-A641-5772E94B9E56}" destId="{D4BC69DC-AF7E-4D57-8D25-6C18554471DC}" srcOrd="0" destOrd="0" parTransId="{3320B443-768B-488A-8D5C-E72E22A10E7D}" sibTransId="{A8A4A386-99A8-4359-ABB2-B936E42E5C25}"/>
    <dgm:cxn modelId="{CBE35456-0081-4AB9-95C2-12241B45B62D}" type="presOf" srcId="{F397E1EF-BEF1-4773-A641-5772E94B9E56}" destId="{38A6B490-F4EB-40E5-903D-B03BBF487130}" srcOrd="0" destOrd="0" presId="urn:microsoft.com/office/officeart/2005/8/layout/hProcess3"/>
    <dgm:cxn modelId="{F1583D61-F36E-47F3-8185-68B222FE6870}" srcId="{E20EA6C6-3910-478D-AE48-06225A49D6E8}" destId="{17B5D3D3-94F4-495D-A7D1-F2466AD93C85}" srcOrd="1" destOrd="0" parTransId="{E5F3D7B6-CA0E-43F2-A4C1-6063D7AFDB93}" sibTransId="{0019B033-0771-46B3-8C09-515EF545A95E}"/>
    <dgm:cxn modelId="{5A764E63-9E2A-4C33-9E84-1AD0A169C834}" type="presOf" srcId="{B67DF575-E982-444F-9B46-91B3573A4F6E}" destId="{EA52C4FF-3BE6-4B4D-B607-A43A2FB7DBF8}" srcOrd="0" destOrd="0" presId="urn:microsoft.com/office/officeart/2005/8/layout/hProcess3"/>
    <dgm:cxn modelId="{40EC3266-B9AE-B540-A05D-90489003AC20}" type="presOf" srcId="{D6C26C04-00BE-E04A-8BED-519064F71E2F}" destId="{942F4126-556C-4222-96A6-F02BAE94CCF7}" srcOrd="0" destOrd="2" presId="urn:microsoft.com/office/officeart/2005/8/layout/hProcess3"/>
    <dgm:cxn modelId="{B600DF68-7A6B-4716-A8C9-071129352C00}" type="presOf" srcId="{E20EA6C6-3910-478D-AE48-06225A49D6E8}" destId="{CFB722E3-B8CA-4C1B-A482-505686D4F410}" srcOrd="0" destOrd="0" presId="urn:microsoft.com/office/officeart/2005/8/layout/hProcess3"/>
    <dgm:cxn modelId="{8F37E76C-E5EC-4D44-B774-9512DD287763}" srcId="{0DC97CB6-8D6E-4390-8079-2B8DF58F6BD9}" destId="{E6F104BC-BAE9-45B9-ADE3-29938E7935A8}" srcOrd="0" destOrd="0" parTransId="{787F9759-D4CA-45DB-98BA-14FD77250A87}" sibTransId="{1A0C1202-41BF-45C0-B114-8C80C1A2912C}"/>
    <dgm:cxn modelId="{04A58A74-AD6D-48B0-933A-8143E3ECFE21}" srcId="{B67DF575-E982-444F-9B46-91B3573A4F6E}" destId="{E20EA6C6-3910-478D-AE48-06225A49D6E8}" srcOrd="1" destOrd="0" parTransId="{93E0A1FA-2751-463C-A3DE-61D900F6AD38}" sibTransId="{B9454F86-02E7-443B-B656-ADF25A60503C}"/>
    <dgm:cxn modelId="{6145387F-17F6-4B69-947C-2178B78F87BF}" srcId="{545B75D6-086F-4A85-9B2E-26069B3F982E}" destId="{96617913-9490-49DE-8C8F-66479318DF92}" srcOrd="2" destOrd="0" parTransId="{E952E2A0-D63D-4F95-8779-A61B29CF4347}" sibTransId="{7D9A47E6-ACBD-4676-932F-B24B05895E13}"/>
    <dgm:cxn modelId="{917B1E80-DE87-4DC6-8014-734499CD9154}" srcId="{17B5D3D3-94F4-495D-A7D1-F2466AD93C85}" destId="{3192FDAD-DAA4-4300-BC60-790064E30F29}" srcOrd="0" destOrd="0" parTransId="{C7D4CDC7-FAB4-4713-83E2-2B6DE4754004}" sibTransId="{77BA7A60-F2A2-49DB-A4EE-A76FCC902322}"/>
    <dgm:cxn modelId="{AECC0783-9BBB-42E8-AF93-426FE146ABCE}" type="presOf" srcId="{DAD66A4C-FEF9-467F-8D26-DAB05FE1BEF4}" destId="{907ABAB6-EAF7-45A9-877E-6CB70BFD48A2}" srcOrd="0" destOrd="0" presId="urn:microsoft.com/office/officeart/2005/8/layout/hProcess3"/>
    <dgm:cxn modelId="{B5A69184-AC2B-4058-9644-77DAF9C133DD}" srcId="{545B75D6-086F-4A85-9B2E-26069B3F982E}" destId="{11934C0E-4CAC-4C99-BC40-AE0578381E9E}" srcOrd="0" destOrd="0" parTransId="{ADE41C5C-115A-4AE4-825C-67925CD8F9BF}" sibTransId="{B52810C4-D0EE-41C9-8DBC-F41FDFB00D24}"/>
    <dgm:cxn modelId="{38CD748B-6D52-451F-A8CC-6D7EFD9154BD}" type="presOf" srcId="{D628FBCF-E2CD-4D41-9CA0-F1236AACBCEF}" destId="{907ABAB6-EAF7-45A9-877E-6CB70BFD48A2}" srcOrd="0" destOrd="5" presId="urn:microsoft.com/office/officeart/2005/8/layout/hProcess3"/>
    <dgm:cxn modelId="{6DB0C68E-04B7-47EE-8890-94FA5C8217B4}" type="presOf" srcId="{11934C0E-4CAC-4C99-BC40-AE0578381E9E}" destId="{907ABAB6-EAF7-45A9-877E-6CB70BFD48A2}" srcOrd="0" destOrd="4" presId="urn:microsoft.com/office/officeart/2005/8/layout/hProcess3"/>
    <dgm:cxn modelId="{CEFA639B-E8CE-4631-9683-B5A881AEED35}" type="presOf" srcId="{454AFA23-5934-49F6-9D84-6C99ED9B27FE}" destId="{38A6B490-F4EB-40E5-903D-B03BBF487130}" srcOrd="0" destOrd="2" presId="urn:microsoft.com/office/officeart/2005/8/layout/hProcess3"/>
    <dgm:cxn modelId="{559D07A5-1379-4021-A94D-35B3AE9FB5AA}" type="presOf" srcId="{49D7DD67-30CD-4FDB-8B0C-7041697F892A}" destId="{38A6B490-F4EB-40E5-903D-B03BBF487130}" srcOrd="0" destOrd="4" presId="urn:microsoft.com/office/officeart/2005/8/layout/hProcess3"/>
    <dgm:cxn modelId="{94A31CA7-12D7-4C38-AF32-9DB5203D9996}" srcId="{B67DF575-E982-444F-9B46-91B3573A4F6E}" destId="{861F7590-73E7-4555-A5B3-3F78B34243E9}" srcOrd="2" destOrd="0" parTransId="{0DD5B26C-BA9C-49FE-B2A8-375CB546F88D}" sibTransId="{8EC16967-2810-467C-AE46-3899AEC0B40A}"/>
    <dgm:cxn modelId="{64B475A7-57BC-46BD-804A-6E35670C696A}" type="presOf" srcId="{96617913-9490-49DE-8C8F-66479318DF92}" destId="{907ABAB6-EAF7-45A9-877E-6CB70BFD48A2}" srcOrd="0" destOrd="6" presId="urn:microsoft.com/office/officeart/2005/8/layout/hProcess3"/>
    <dgm:cxn modelId="{0A7F8AA8-B8B1-4559-ADB8-69758282F1EF}" srcId="{5E7E626D-0AF4-4BA0-ADD1-3B7FFDAA1036}" destId="{DAD66A4C-FEF9-467F-8D26-DAB05FE1BEF4}" srcOrd="0" destOrd="0" parTransId="{2FA2C038-731C-4BEE-93CA-77DE41BED184}" sibTransId="{F5B0A117-FF48-4C95-BD9E-62D32C37456F}"/>
    <dgm:cxn modelId="{6FB8F7A9-3C78-4030-ACF5-B50CFEA6CC75}" type="presOf" srcId="{0DC97CB6-8D6E-4390-8079-2B8DF58F6BD9}" destId="{942F4126-556C-4222-96A6-F02BAE94CCF7}" srcOrd="0" destOrd="0" presId="urn:microsoft.com/office/officeart/2005/8/layout/hProcess3"/>
    <dgm:cxn modelId="{B1E684AB-9532-4B63-8131-ED725720F034}" type="presOf" srcId="{D4BC69DC-AF7E-4D57-8D25-6C18554471DC}" destId="{38A6B490-F4EB-40E5-903D-B03BBF487130}" srcOrd="0" destOrd="1" presId="urn:microsoft.com/office/officeart/2005/8/layout/hProcess3"/>
    <dgm:cxn modelId="{47CD3DCD-B6CD-4F38-9A1D-F95E992D2F44}" srcId="{5E7E626D-0AF4-4BA0-ADD1-3B7FFDAA1036}" destId="{545B75D6-086F-4A85-9B2E-26069B3F982E}" srcOrd="2" destOrd="0" parTransId="{343E2F82-1922-4DDB-84C1-91AEE5FD9148}" sibTransId="{058507EB-B729-4621-B0C0-7B116931D7A3}"/>
    <dgm:cxn modelId="{458E69D1-5588-4A53-8044-7E728D2FA710}" srcId="{B67DF575-E982-444F-9B46-91B3573A4F6E}" destId="{5E7E626D-0AF4-4BA0-ADD1-3B7FFDAA1036}" srcOrd="0" destOrd="0" parTransId="{7DF90A86-E06B-472A-9090-8AC4E84D167F}" sibTransId="{C866F0DD-748C-4A3D-9B69-65FC45503F17}"/>
    <dgm:cxn modelId="{17FC7DD1-47D7-4108-9D73-C648DD68183A}" srcId="{861F7590-73E7-4555-A5B3-3F78B34243E9}" destId="{F397E1EF-BEF1-4773-A641-5772E94B9E56}" srcOrd="0" destOrd="0" parTransId="{BCCD674C-A34B-4DF3-963B-14E9BB28827C}" sibTransId="{635E9AFC-6345-4C34-B931-A9A86982BD77}"/>
    <dgm:cxn modelId="{56E2C4D3-3F34-4798-9B54-504E28CCD026}" type="presOf" srcId="{861F7590-73E7-4555-A5B3-3F78B34243E9}" destId="{A97164FE-1120-4231-85A6-650A3E9D4265}" srcOrd="0" destOrd="0" presId="urn:microsoft.com/office/officeart/2005/8/layout/hProcess3"/>
    <dgm:cxn modelId="{D9DF87E2-D786-4586-BA81-DA391EF05BDB}" type="presOf" srcId="{E6F104BC-BAE9-45B9-ADE3-29938E7935A8}" destId="{942F4126-556C-4222-96A6-F02BAE94CCF7}" srcOrd="0" destOrd="1" presId="urn:microsoft.com/office/officeart/2005/8/layout/hProcess3"/>
    <dgm:cxn modelId="{D209D0E3-EDF1-4925-A514-AA85A8B3983D}" type="presOf" srcId="{3192FDAD-DAA4-4300-BC60-790064E30F29}" destId="{942F4126-556C-4222-96A6-F02BAE94CCF7}" srcOrd="0" destOrd="4" presId="urn:microsoft.com/office/officeart/2005/8/layout/hProcess3"/>
    <dgm:cxn modelId="{69878CEB-7035-49FC-970F-65AA73ABDCFC}" srcId="{DAD66A4C-FEF9-467F-8D26-DAB05FE1BEF4}" destId="{615534C4-84AC-43C8-B211-19471B9791CC}" srcOrd="0" destOrd="0" parTransId="{013963C1-A461-43C0-A223-0A42709F2C99}" sibTransId="{73416DEA-2871-4E00-B8F6-5D084DE143AA}"/>
    <dgm:cxn modelId="{36C909EE-B2FC-4217-BA5D-F1E3C1FD5C1F}" type="presOf" srcId="{5E7E626D-0AF4-4BA0-ADD1-3B7FFDAA1036}" destId="{3642B4BA-BB7E-4961-BB12-D8E99FDBF16D}" srcOrd="0" destOrd="0" presId="urn:microsoft.com/office/officeart/2005/8/layout/hProcess3"/>
    <dgm:cxn modelId="{B1C41FF3-E4B5-4E88-B7FD-FE5314700FBB}" type="presOf" srcId="{1937BD0A-8184-467C-BBEC-B311349E304C}" destId="{907ABAB6-EAF7-45A9-877E-6CB70BFD48A2}" srcOrd="0" destOrd="2" presId="urn:microsoft.com/office/officeart/2005/8/layout/hProcess3"/>
    <dgm:cxn modelId="{5B65B3FA-F506-4772-A76D-D8BD4846B79E}" srcId="{861F7590-73E7-4555-A5B3-3F78B34243E9}" destId="{F8711FB4-8D13-4E36-87DB-3F5F66B6D458}" srcOrd="2" destOrd="0" parTransId="{983834C9-4D4F-4E0C-93AA-CBD6BE83A8EB}" sibTransId="{CFB42420-9270-4CB5-B723-C9D20ED38D33}"/>
    <dgm:cxn modelId="{EEE261FE-94F3-42B3-840B-D0FA5C66B4A7}" srcId="{861F7590-73E7-4555-A5B3-3F78B34243E9}" destId="{454AFA23-5934-49F6-9D84-6C99ED9B27FE}" srcOrd="1" destOrd="0" parTransId="{C7556830-0C12-4AA4-995E-7D7607C4DA49}" sibTransId="{665D8743-BC7D-4BCA-B202-80B3BEA3B502}"/>
    <dgm:cxn modelId="{018FD9FF-A37D-440C-BF84-04456DC41BA6}" type="presOf" srcId="{F8711FB4-8D13-4E36-87DB-3F5F66B6D458}" destId="{38A6B490-F4EB-40E5-903D-B03BBF487130}" srcOrd="0" destOrd="3" presId="urn:microsoft.com/office/officeart/2005/8/layout/hProcess3"/>
    <dgm:cxn modelId="{9C76A7D8-6A68-49B5-A63D-A78BBC549661}" type="presParOf" srcId="{EA52C4FF-3BE6-4B4D-B607-A43A2FB7DBF8}" destId="{6BE91386-B01D-4FD0-8B61-E28F6E9972AD}" srcOrd="0" destOrd="0" presId="urn:microsoft.com/office/officeart/2005/8/layout/hProcess3"/>
    <dgm:cxn modelId="{D4808E2F-BD81-4E1C-AE26-B94535F6B0D2}" type="presParOf" srcId="{EA52C4FF-3BE6-4B4D-B607-A43A2FB7DBF8}" destId="{C91A3825-D82D-4E25-A387-3C9AD7CBEB7B}" srcOrd="1" destOrd="0" presId="urn:microsoft.com/office/officeart/2005/8/layout/hProcess3"/>
    <dgm:cxn modelId="{9D2CB6A1-E9AB-4CBB-96CC-5DF52531CACF}" type="presParOf" srcId="{C91A3825-D82D-4E25-A387-3C9AD7CBEB7B}" destId="{2472C200-B462-433B-A886-0857A0BAB94F}" srcOrd="0" destOrd="0" presId="urn:microsoft.com/office/officeart/2005/8/layout/hProcess3"/>
    <dgm:cxn modelId="{76C6F4E5-1095-40FE-9FAF-3BA58BB60589}" type="presParOf" srcId="{C91A3825-D82D-4E25-A387-3C9AD7CBEB7B}" destId="{B0B6B55F-F7A6-4AC0-9B2D-DBFBCB8E6238}" srcOrd="1" destOrd="0" presId="urn:microsoft.com/office/officeart/2005/8/layout/hProcess3"/>
    <dgm:cxn modelId="{0B23632D-50D7-4B0C-94EC-C3E4EB94E0D3}" type="presParOf" srcId="{B0B6B55F-F7A6-4AC0-9B2D-DBFBCB8E6238}" destId="{66E64FBC-7310-4215-B3DC-BA91197F0F45}" srcOrd="0" destOrd="0" presId="urn:microsoft.com/office/officeart/2005/8/layout/hProcess3"/>
    <dgm:cxn modelId="{9AE37954-A477-48DF-9280-EBFD8A484361}" type="presParOf" srcId="{B0B6B55F-F7A6-4AC0-9B2D-DBFBCB8E6238}" destId="{3642B4BA-BB7E-4961-BB12-D8E99FDBF16D}" srcOrd="1" destOrd="0" presId="urn:microsoft.com/office/officeart/2005/8/layout/hProcess3"/>
    <dgm:cxn modelId="{60AC7C02-EE5E-4C0F-90BA-73661A8A87BD}" type="presParOf" srcId="{B0B6B55F-F7A6-4AC0-9B2D-DBFBCB8E6238}" destId="{87DDDE63-654C-4C48-9DB4-5CCBBBF18595}" srcOrd="2" destOrd="0" presId="urn:microsoft.com/office/officeart/2005/8/layout/hProcess3"/>
    <dgm:cxn modelId="{FC34FEA3-520A-4BEC-92CF-270577AA96B9}" type="presParOf" srcId="{B0B6B55F-F7A6-4AC0-9B2D-DBFBCB8E6238}" destId="{03E2171E-22FF-427D-BA1B-F4D9511F21CC}" srcOrd="3" destOrd="0" presId="urn:microsoft.com/office/officeart/2005/8/layout/hProcess3"/>
    <dgm:cxn modelId="{5FF1C06C-41F9-4061-9D94-1CC2617178C4}" type="presParOf" srcId="{B0B6B55F-F7A6-4AC0-9B2D-DBFBCB8E6238}" destId="{907ABAB6-EAF7-45A9-877E-6CB70BFD48A2}" srcOrd="4" destOrd="0" presId="urn:microsoft.com/office/officeart/2005/8/layout/hProcess3"/>
    <dgm:cxn modelId="{07274298-ED06-4BA0-9193-8235381796A3}" type="presParOf" srcId="{C91A3825-D82D-4E25-A387-3C9AD7CBEB7B}" destId="{D6FF6258-6038-458D-AB8F-D34B7CA6330C}" srcOrd="2" destOrd="0" presId="urn:microsoft.com/office/officeart/2005/8/layout/hProcess3"/>
    <dgm:cxn modelId="{8395F401-6005-42BE-9331-87F09F040EAF}" type="presParOf" srcId="{C91A3825-D82D-4E25-A387-3C9AD7CBEB7B}" destId="{A313CBC9-EE0B-4C52-87E9-A29A12FC50B4}" srcOrd="3" destOrd="0" presId="urn:microsoft.com/office/officeart/2005/8/layout/hProcess3"/>
    <dgm:cxn modelId="{8739B46C-26C4-45C5-B70E-8D33A8B44614}" type="presParOf" srcId="{A313CBC9-EE0B-4C52-87E9-A29A12FC50B4}" destId="{B29FEC71-7875-4E15-8F59-22DD46E0721C}" srcOrd="0" destOrd="0" presId="urn:microsoft.com/office/officeart/2005/8/layout/hProcess3"/>
    <dgm:cxn modelId="{0A580367-A87E-49D4-BD63-EFA1FBAED8CE}" type="presParOf" srcId="{A313CBC9-EE0B-4C52-87E9-A29A12FC50B4}" destId="{CFB722E3-B8CA-4C1B-A482-505686D4F410}" srcOrd="1" destOrd="0" presId="urn:microsoft.com/office/officeart/2005/8/layout/hProcess3"/>
    <dgm:cxn modelId="{B02FB4ED-3497-486D-BB9D-6F91409023FF}" type="presParOf" srcId="{A313CBC9-EE0B-4C52-87E9-A29A12FC50B4}" destId="{587EFBE3-D550-4F2D-B8E5-60566DD17018}" srcOrd="2" destOrd="0" presId="urn:microsoft.com/office/officeart/2005/8/layout/hProcess3"/>
    <dgm:cxn modelId="{DFBB8743-83F5-49AE-8AA5-1825772A05FD}" type="presParOf" srcId="{A313CBC9-EE0B-4C52-87E9-A29A12FC50B4}" destId="{1886B76E-18C1-453E-894A-B2C7793E7361}" srcOrd="3" destOrd="0" presId="urn:microsoft.com/office/officeart/2005/8/layout/hProcess3"/>
    <dgm:cxn modelId="{F47CAB27-6731-40C8-8576-B181BF14D8B9}" type="presParOf" srcId="{A313CBC9-EE0B-4C52-87E9-A29A12FC50B4}" destId="{942F4126-556C-4222-96A6-F02BAE94CCF7}" srcOrd="4" destOrd="0" presId="urn:microsoft.com/office/officeart/2005/8/layout/hProcess3"/>
    <dgm:cxn modelId="{11FBC916-C798-4461-9796-03CDE3E2227C}" type="presParOf" srcId="{C91A3825-D82D-4E25-A387-3C9AD7CBEB7B}" destId="{54AEB17E-0965-4361-BA71-D459B0F50121}" srcOrd="4" destOrd="0" presId="urn:microsoft.com/office/officeart/2005/8/layout/hProcess3"/>
    <dgm:cxn modelId="{AF24F282-315C-4E7E-AF4E-F96458FD07A1}" type="presParOf" srcId="{C91A3825-D82D-4E25-A387-3C9AD7CBEB7B}" destId="{407B0D6F-A46C-417A-A5BC-E0C8F1269541}" srcOrd="5" destOrd="0" presId="urn:microsoft.com/office/officeart/2005/8/layout/hProcess3"/>
    <dgm:cxn modelId="{E2CDD6A1-A22C-43FB-A3D7-2684EBC09FC6}" type="presParOf" srcId="{407B0D6F-A46C-417A-A5BC-E0C8F1269541}" destId="{2F14A08F-9D2C-4DDC-9955-08B8A68CE1D5}" srcOrd="0" destOrd="0" presId="urn:microsoft.com/office/officeart/2005/8/layout/hProcess3"/>
    <dgm:cxn modelId="{2ED7E427-62B8-4DAF-B1A6-95526259B85E}" type="presParOf" srcId="{407B0D6F-A46C-417A-A5BC-E0C8F1269541}" destId="{A97164FE-1120-4231-85A6-650A3E9D4265}" srcOrd="1" destOrd="0" presId="urn:microsoft.com/office/officeart/2005/8/layout/hProcess3"/>
    <dgm:cxn modelId="{62EFD987-D570-4C0C-AB58-838CC6D0E01C}" type="presParOf" srcId="{407B0D6F-A46C-417A-A5BC-E0C8F1269541}" destId="{FA7AB66B-58A2-45C8-A4F2-1D73227094AA}" srcOrd="2" destOrd="0" presId="urn:microsoft.com/office/officeart/2005/8/layout/hProcess3"/>
    <dgm:cxn modelId="{F52D1C7A-9813-4063-BCFC-AF50B26090F0}" type="presParOf" srcId="{407B0D6F-A46C-417A-A5BC-E0C8F1269541}" destId="{B5EE8835-46E6-43A7-BAAB-BF79EC70334B}" srcOrd="3" destOrd="0" presId="urn:microsoft.com/office/officeart/2005/8/layout/hProcess3"/>
    <dgm:cxn modelId="{DE138A1D-B777-41B0-917B-29C47A1B8FD8}" type="presParOf" srcId="{407B0D6F-A46C-417A-A5BC-E0C8F1269541}" destId="{38A6B490-F4EB-40E5-903D-B03BBF487130}" srcOrd="4" destOrd="0" presId="urn:microsoft.com/office/officeart/2005/8/layout/hProcess3"/>
    <dgm:cxn modelId="{AAEE44BB-585E-407A-8660-D57E9146E52D}" type="presParOf" srcId="{C91A3825-D82D-4E25-A387-3C9AD7CBEB7B}" destId="{943C01AF-754C-443A-A784-4D39EC1A6421}" srcOrd="6" destOrd="0" presId="urn:microsoft.com/office/officeart/2005/8/layout/hProcess3"/>
    <dgm:cxn modelId="{8754B208-4170-401A-92D4-77B6B4DB5845}" type="presParOf" srcId="{C91A3825-D82D-4E25-A387-3C9AD7CBEB7B}" destId="{CB5A43DE-66CC-4FBC-B36F-9E5DF12FBF7A}" srcOrd="7" destOrd="0" presId="urn:microsoft.com/office/officeart/2005/8/layout/hProcess3"/>
    <dgm:cxn modelId="{7EE2A4EA-0F91-4903-A309-7D39756CE429}" type="presParOf" srcId="{C91A3825-D82D-4E25-A387-3C9AD7CBEB7B}" destId="{560B1B86-4B94-47F8-94BD-51F7C0F0BF3B}"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7DF575-E982-444F-9B46-91B3573A4F6E}" type="doc">
      <dgm:prSet loTypeId="urn:microsoft.com/office/officeart/2005/8/layout/hProcess3" loCatId="process" qsTypeId="urn:microsoft.com/office/officeart/2005/8/quickstyle/simple1" qsCatId="simple" csTypeId="urn:microsoft.com/office/officeart/2005/8/colors/accent1_2" csCatId="accent1" phldr="1"/>
      <dgm:spPr/>
    </dgm:pt>
    <dgm:pt modelId="{5E7E626D-0AF4-4BA0-ADD1-3B7FFDAA1036}">
      <dgm:prSet phldrT="[Texte]"/>
      <dgm:spPr/>
      <dgm:t>
        <a:bodyPr/>
        <a:lstStyle/>
        <a:p>
          <a:r>
            <a:rPr lang="fr-CA" dirty="0"/>
            <a:t>Salle d’attente</a:t>
          </a:r>
        </a:p>
      </dgm:t>
    </dgm:pt>
    <dgm:pt modelId="{7DF90A86-E06B-472A-9090-8AC4E84D167F}" type="parTrans" cxnId="{458E69D1-5588-4A53-8044-7E728D2FA710}">
      <dgm:prSet/>
      <dgm:spPr/>
      <dgm:t>
        <a:bodyPr/>
        <a:lstStyle/>
        <a:p>
          <a:endParaRPr lang="fr-CA"/>
        </a:p>
      </dgm:t>
    </dgm:pt>
    <dgm:pt modelId="{C866F0DD-748C-4A3D-9B69-65FC45503F17}" type="sibTrans" cxnId="{458E69D1-5588-4A53-8044-7E728D2FA710}">
      <dgm:prSet/>
      <dgm:spPr/>
      <dgm:t>
        <a:bodyPr/>
        <a:lstStyle/>
        <a:p>
          <a:endParaRPr lang="fr-CA"/>
        </a:p>
      </dgm:t>
    </dgm:pt>
    <dgm:pt modelId="{E20EA6C6-3910-478D-AE48-06225A49D6E8}">
      <dgm:prSet phldrT="[Texte]"/>
      <dgm:spPr/>
      <dgm:t>
        <a:bodyPr/>
        <a:lstStyle/>
        <a:p>
          <a:r>
            <a:rPr lang="fr-CA" dirty="0"/>
            <a:t>Dans l’entretien</a:t>
          </a:r>
        </a:p>
      </dgm:t>
    </dgm:pt>
    <dgm:pt modelId="{93E0A1FA-2751-463C-A3DE-61D900F6AD38}" type="parTrans" cxnId="{04A58A74-AD6D-48B0-933A-8143E3ECFE21}">
      <dgm:prSet/>
      <dgm:spPr/>
      <dgm:t>
        <a:bodyPr/>
        <a:lstStyle/>
        <a:p>
          <a:endParaRPr lang="fr-CA"/>
        </a:p>
      </dgm:t>
    </dgm:pt>
    <dgm:pt modelId="{B9454F86-02E7-443B-B656-ADF25A60503C}" type="sibTrans" cxnId="{04A58A74-AD6D-48B0-933A-8143E3ECFE21}">
      <dgm:prSet/>
      <dgm:spPr/>
      <dgm:t>
        <a:bodyPr/>
        <a:lstStyle/>
        <a:p>
          <a:endParaRPr lang="fr-CA"/>
        </a:p>
      </dgm:t>
    </dgm:pt>
    <dgm:pt modelId="{861F7590-73E7-4555-A5B3-3F78B34243E9}">
      <dgm:prSet phldrT="[Texte]"/>
      <dgm:spPr/>
      <dgm:t>
        <a:bodyPr/>
        <a:lstStyle/>
        <a:p>
          <a:r>
            <a:rPr lang="fr-CA" dirty="0"/>
            <a:t>Après l’entretien</a:t>
          </a:r>
        </a:p>
      </dgm:t>
    </dgm:pt>
    <dgm:pt modelId="{0DD5B26C-BA9C-49FE-B2A8-375CB546F88D}" type="parTrans" cxnId="{94A31CA7-12D7-4C38-AF32-9DB5203D9996}">
      <dgm:prSet/>
      <dgm:spPr/>
      <dgm:t>
        <a:bodyPr/>
        <a:lstStyle/>
        <a:p>
          <a:endParaRPr lang="fr-CA"/>
        </a:p>
      </dgm:t>
    </dgm:pt>
    <dgm:pt modelId="{8EC16967-2810-467C-AE46-3899AEC0B40A}" type="sibTrans" cxnId="{94A31CA7-12D7-4C38-AF32-9DB5203D9996}">
      <dgm:prSet/>
      <dgm:spPr/>
      <dgm:t>
        <a:bodyPr/>
        <a:lstStyle/>
        <a:p>
          <a:endParaRPr lang="fr-CA"/>
        </a:p>
      </dgm:t>
    </dgm:pt>
    <dgm:pt modelId="{DAD66A4C-FEF9-467F-8D26-DAB05FE1BEF4}">
      <dgm:prSet/>
      <dgm:spPr/>
      <dgm:t>
        <a:bodyPr/>
        <a:lstStyle/>
        <a:p>
          <a:r>
            <a:rPr lang="fr-CA" dirty="0"/>
            <a:t>Indices verbaux</a:t>
          </a:r>
        </a:p>
      </dgm:t>
    </dgm:pt>
    <dgm:pt modelId="{2FA2C038-731C-4BEE-93CA-77DE41BED184}" type="parTrans" cxnId="{0A7F8AA8-B8B1-4559-ADB8-69758282F1EF}">
      <dgm:prSet/>
      <dgm:spPr/>
      <dgm:t>
        <a:bodyPr/>
        <a:lstStyle/>
        <a:p>
          <a:endParaRPr lang="fr-CA"/>
        </a:p>
      </dgm:t>
    </dgm:pt>
    <dgm:pt modelId="{F5B0A117-FF48-4C95-BD9E-62D32C37456F}" type="sibTrans" cxnId="{0A7F8AA8-B8B1-4559-ADB8-69758282F1EF}">
      <dgm:prSet/>
      <dgm:spPr/>
      <dgm:t>
        <a:bodyPr/>
        <a:lstStyle/>
        <a:p>
          <a:endParaRPr lang="fr-CA"/>
        </a:p>
      </dgm:t>
    </dgm:pt>
    <dgm:pt modelId="{545B75D6-086F-4A85-9B2E-26069B3F982E}">
      <dgm:prSet/>
      <dgm:spPr/>
      <dgm:t>
        <a:bodyPr/>
        <a:lstStyle/>
        <a:p>
          <a:r>
            <a:rPr lang="fr-CA" dirty="0"/>
            <a:t>Indices non-verbaux</a:t>
          </a:r>
        </a:p>
      </dgm:t>
    </dgm:pt>
    <dgm:pt modelId="{343E2F82-1922-4DDB-84C1-91AEE5FD9148}" type="parTrans" cxnId="{47CD3DCD-B6CD-4F38-9A1D-F95E992D2F44}">
      <dgm:prSet/>
      <dgm:spPr/>
      <dgm:t>
        <a:bodyPr/>
        <a:lstStyle/>
        <a:p>
          <a:endParaRPr lang="fr-CA"/>
        </a:p>
      </dgm:t>
    </dgm:pt>
    <dgm:pt modelId="{058507EB-B729-4621-B0C0-7B116931D7A3}" type="sibTrans" cxnId="{47CD3DCD-B6CD-4F38-9A1D-F95E992D2F44}">
      <dgm:prSet/>
      <dgm:spPr/>
      <dgm:t>
        <a:bodyPr/>
        <a:lstStyle/>
        <a:p>
          <a:endParaRPr lang="fr-CA"/>
        </a:p>
      </dgm:t>
    </dgm:pt>
    <dgm:pt modelId="{11934C0E-4CAC-4C99-BC40-AE0578381E9E}">
      <dgm:prSet/>
      <dgm:spPr/>
      <dgm:t>
        <a:bodyPr/>
        <a:lstStyle/>
        <a:p>
          <a:r>
            <a:rPr lang="fr-CA" dirty="0"/>
            <a:t>En retrait</a:t>
          </a:r>
        </a:p>
      </dgm:t>
    </dgm:pt>
    <dgm:pt modelId="{ADE41C5C-115A-4AE4-825C-67925CD8F9BF}" type="parTrans" cxnId="{B5A69184-AC2B-4058-9644-77DAF9C133DD}">
      <dgm:prSet/>
      <dgm:spPr/>
      <dgm:t>
        <a:bodyPr/>
        <a:lstStyle/>
        <a:p>
          <a:endParaRPr lang="fr-CA"/>
        </a:p>
      </dgm:t>
    </dgm:pt>
    <dgm:pt modelId="{B52810C4-D0EE-41C9-8DBC-F41FDFB00D24}" type="sibTrans" cxnId="{B5A69184-AC2B-4058-9644-77DAF9C133DD}">
      <dgm:prSet/>
      <dgm:spPr/>
      <dgm:t>
        <a:bodyPr/>
        <a:lstStyle/>
        <a:p>
          <a:endParaRPr lang="fr-CA"/>
        </a:p>
      </dgm:t>
    </dgm:pt>
    <dgm:pt modelId="{D628FBCF-E2CD-4D41-9CA0-F1236AACBCEF}">
      <dgm:prSet/>
      <dgm:spPr/>
      <dgm:t>
        <a:bodyPr/>
        <a:lstStyle/>
        <a:p>
          <a:r>
            <a:rPr lang="fr-CA" dirty="0"/>
            <a:t>Interactions sociales </a:t>
          </a:r>
        </a:p>
      </dgm:t>
    </dgm:pt>
    <dgm:pt modelId="{06CD4852-6D80-441C-93F2-C19CCF77D488}" type="parTrans" cxnId="{89F4D900-5D6B-41B5-B1D6-0F190FC54123}">
      <dgm:prSet/>
      <dgm:spPr/>
      <dgm:t>
        <a:bodyPr/>
        <a:lstStyle/>
        <a:p>
          <a:endParaRPr lang="fr-CA"/>
        </a:p>
      </dgm:t>
    </dgm:pt>
    <dgm:pt modelId="{AEF3ED94-C786-45F0-A163-2A635F6EA930}" type="sibTrans" cxnId="{89F4D900-5D6B-41B5-B1D6-0F190FC54123}">
      <dgm:prSet/>
      <dgm:spPr/>
      <dgm:t>
        <a:bodyPr/>
        <a:lstStyle/>
        <a:p>
          <a:endParaRPr lang="fr-CA"/>
        </a:p>
      </dgm:t>
    </dgm:pt>
    <dgm:pt modelId="{615534C4-84AC-43C8-B211-19471B9791CC}">
      <dgm:prSet/>
      <dgm:spPr/>
      <dgm:t>
        <a:bodyPr/>
        <a:lstStyle/>
        <a:p>
          <a:r>
            <a:rPr lang="fr-CA" dirty="0"/>
            <a:t>Mots inappropriés</a:t>
          </a:r>
        </a:p>
      </dgm:t>
    </dgm:pt>
    <dgm:pt modelId="{013963C1-A461-43C0-A223-0A42709F2C99}" type="parTrans" cxnId="{69878CEB-7035-49FC-970F-65AA73ABDCFC}">
      <dgm:prSet/>
      <dgm:spPr/>
      <dgm:t>
        <a:bodyPr/>
        <a:lstStyle/>
        <a:p>
          <a:endParaRPr lang="fr-CA"/>
        </a:p>
      </dgm:t>
    </dgm:pt>
    <dgm:pt modelId="{73416DEA-2871-4E00-B8F6-5D084DE143AA}" type="sibTrans" cxnId="{69878CEB-7035-49FC-970F-65AA73ABDCFC}">
      <dgm:prSet/>
      <dgm:spPr/>
      <dgm:t>
        <a:bodyPr/>
        <a:lstStyle/>
        <a:p>
          <a:endParaRPr lang="fr-CA"/>
        </a:p>
      </dgm:t>
    </dgm:pt>
    <dgm:pt modelId="{96617913-9490-49DE-8C8F-66479318DF92}">
      <dgm:prSet/>
      <dgm:spPr/>
      <dgm:t>
        <a:bodyPr/>
        <a:lstStyle/>
        <a:p>
          <a:r>
            <a:rPr lang="fr-CA" dirty="0"/>
            <a:t>Démarche</a:t>
          </a:r>
        </a:p>
      </dgm:t>
    </dgm:pt>
    <dgm:pt modelId="{E952E2A0-D63D-4F95-8779-A61B29CF4347}" type="parTrans" cxnId="{6145387F-17F6-4B69-947C-2178B78F87BF}">
      <dgm:prSet/>
      <dgm:spPr/>
      <dgm:t>
        <a:bodyPr/>
        <a:lstStyle/>
        <a:p>
          <a:endParaRPr lang="fr-CA"/>
        </a:p>
      </dgm:t>
    </dgm:pt>
    <dgm:pt modelId="{7D9A47E6-ACBD-4676-932F-B24B05895E13}" type="sibTrans" cxnId="{6145387F-17F6-4B69-947C-2178B78F87BF}">
      <dgm:prSet/>
      <dgm:spPr/>
      <dgm:t>
        <a:bodyPr/>
        <a:lstStyle/>
        <a:p>
          <a:endParaRPr lang="fr-CA"/>
        </a:p>
      </dgm:t>
    </dgm:pt>
    <dgm:pt modelId="{3192FDAD-DAA4-4300-BC60-790064E30F29}">
      <dgm:prSet phldrT="[Texte]"/>
      <dgm:spPr/>
      <dgm:t>
        <a:bodyPr/>
        <a:lstStyle/>
        <a:p>
          <a:r>
            <a:rPr lang="fr-CA" dirty="0"/>
            <a:t>Réactions du visage</a:t>
          </a:r>
        </a:p>
      </dgm:t>
    </dgm:pt>
    <dgm:pt modelId="{C7D4CDC7-FAB4-4713-83E2-2B6DE4754004}" type="parTrans" cxnId="{917B1E80-DE87-4DC6-8014-734499CD9154}">
      <dgm:prSet/>
      <dgm:spPr/>
      <dgm:t>
        <a:bodyPr/>
        <a:lstStyle/>
        <a:p>
          <a:endParaRPr lang="fr-CA"/>
        </a:p>
      </dgm:t>
    </dgm:pt>
    <dgm:pt modelId="{77BA7A60-F2A2-49DB-A4EE-A76FCC902322}" type="sibTrans" cxnId="{917B1E80-DE87-4DC6-8014-734499CD9154}">
      <dgm:prSet/>
      <dgm:spPr/>
      <dgm:t>
        <a:bodyPr/>
        <a:lstStyle/>
        <a:p>
          <a:endParaRPr lang="fr-CA"/>
        </a:p>
      </dgm:t>
    </dgm:pt>
    <dgm:pt modelId="{0DC97CB6-8D6E-4390-8079-2B8DF58F6BD9}">
      <dgm:prSet phldrT="[Texte]"/>
      <dgm:spPr/>
      <dgm:t>
        <a:bodyPr/>
        <a:lstStyle/>
        <a:p>
          <a:r>
            <a:rPr lang="fr-CA" dirty="0"/>
            <a:t>Indices verbaux</a:t>
          </a:r>
        </a:p>
      </dgm:t>
    </dgm:pt>
    <dgm:pt modelId="{08B33886-D7FA-4351-9DFE-86200FE8A338}" type="parTrans" cxnId="{CEFDAA1B-DC92-4F24-8220-9575914B305F}">
      <dgm:prSet/>
      <dgm:spPr/>
      <dgm:t>
        <a:bodyPr/>
        <a:lstStyle/>
        <a:p>
          <a:endParaRPr lang="fr-CA"/>
        </a:p>
      </dgm:t>
    </dgm:pt>
    <dgm:pt modelId="{FD30ACB1-3B12-43A8-A3D8-2469BB0DDB7B}" type="sibTrans" cxnId="{CEFDAA1B-DC92-4F24-8220-9575914B305F}">
      <dgm:prSet/>
      <dgm:spPr/>
      <dgm:t>
        <a:bodyPr/>
        <a:lstStyle/>
        <a:p>
          <a:endParaRPr lang="fr-CA"/>
        </a:p>
      </dgm:t>
    </dgm:pt>
    <dgm:pt modelId="{17B5D3D3-94F4-495D-A7D1-F2466AD93C85}">
      <dgm:prSet phldrT="[Texte]"/>
      <dgm:spPr/>
      <dgm:t>
        <a:bodyPr/>
        <a:lstStyle/>
        <a:p>
          <a:r>
            <a:rPr lang="fr-CA" dirty="0"/>
            <a:t>Indices non-verbaux</a:t>
          </a:r>
        </a:p>
      </dgm:t>
    </dgm:pt>
    <dgm:pt modelId="{E5F3D7B6-CA0E-43F2-A4C1-6063D7AFDB93}" type="parTrans" cxnId="{F1583D61-F36E-47F3-8185-68B222FE6870}">
      <dgm:prSet/>
      <dgm:spPr/>
      <dgm:t>
        <a:bodyPr/>
        <a:lstStyle/>
        <a:p>
          <a:endParaRPr lang="fr-CA"/>
        </a:p>
      </dgm:t>
    </dgm:pt>
    <dgm:pt modelId="{0019B033-0771-46B3-8C09-515EF545A95E}" type="sibTrans" cxnId="{F1583D61-F36E-47F3-8185-68B222FE6870}">
      <dgm:prSet/>
      <dgm:spPr/>
      <dgm:t>
        <a:bodyPr/>
        <a:lstStyle/>
        <a:p>
          <a:endParaRPr lang="fr-CA"/>
        </a:p>
      </dgm:t>
    </dgm:pt>
    <dgm:pt modelId="{E6F104BC-BAE9-45B9-ADE3-29938E7935A8}">
      <dgm:prSet phldrT="[Texte]"/>
      <dgm:spPr/>
      <dgm:t>
        <a:bodyPr/>
        <a:lstStyle/>
        <a:p>
          <a:r>
            <a:rPr lang="fr-CA" dirty="0"/>
            <a:t>Langage acéré, doux?</a:t>
          </a:r>
        </a:p>
      </dgm:t>
    </dgm:pt>
    <dgm:pt modelId="{787F9759-D4CA-45DB-98BA-14FD77250A87}" type="parTrans" cxnId="{8F37E76C-E5EC-4D44-B774-9512DD287763}">
      <dgm:prSet/>
      <dgm:spPr/>
      <dgm:t>
        <a:bodyPr/>
        <a:lstStyle/>
        <a:p>
          <a:endParaRPr lang="fr-CA"/>
        </a:p>
      </dgm:t>
    </dgm:pt>
    <dgm:pt modelId="{1A0C1202-41BF-45C0-B114-8C80C1A2912C}" type="sibTrans" cxnId="{8F37E76C-E5EC-4D44-B774-9512DD287763}">
      <dgm:prSet/>
      <dgm:spPr/>
      <dgm:t>
        <a:bodyPr/>
        <a:lstStyle/>
        <a:p>
          <a:endParaRPr lang="fr-CA"/>
        </a:p>
      </dgm:t>
    </dgm:pt>
    <dgm:pt modelId="{F397E1EF-BEF1-4773-A641-5772E94B9E56}">
      <dgm:prSet phldrT="[Texte]"/>
      <dgm:spPr/>
      <dgm:t>
        <a:bodyPr/>
        <a:lstStyle/>
        <a:p>
          <a:r>
            <a:rPr lang="fr-CA" dirty="0"/>
            <a:t>Indices verbaux</a:t>
          </a:r>
        </a:p>
      </dgm:t>
    </dgm:pt>
    <dgm:pt modelId="{BCCD674C-A34B-4DF3-963B-14E9BB28827C}" type="parTrans" cxnId="{17FC7DD1-47D7-4108-9D73-C648DD68183A}">
      <dgm:prSet/>
      <dgm:spPr/>
      <dgm:t>
        <a:bodyPr/>
        <a:lstStyle/>
        <a:p>
          <a:endParaRPr lang="fr-CA"/>
        </a:p>
      </dgm:t>
    </dgm:pt>
    <dgm:pt modelId="{635E9AFC-6345-4C34-B931-A9A86982BD77}" type="sibTrans" cxnId="{17FC7DD1-47D7-4108-9D73-C648DD68183A}">
      <dgm:prSet/>
      <dgm:spPr/>
      <dgm:t>
        <a:bodyPr/>
        <a:lstStyle/>
        <a:p>
          <a:endParaRPr lang="fr-CA"/>
        </a:p>
      </dgm:t>
    </dgm:pt>
    <dgm:pt modelId="{F8711FB4-8D13-4E36-87DB-3F5F66B6D458}">
      <dgm:prSet phldrT="[Texte]"/>
      <dgm:spPr/>
      <dgm:t>
        <a:bodyPr/>
        <a:lstStyle/>
        <a:p>
          <a:r>
            <a:rPr lang="fr-CA" dirty="0"/>
            <a:t>Indices non-verbaux</a:t>
          </a:r>
        </a:p>
      </dgm:t>
    </dgm:pt>
    <dgm:pt modelId="{983834C9-4D4F-4E0C-93AA-CBD6BE83A8EB}" type="parTrans" cxnId="{5B65B3FA-F506-4772-A76D-D8BD4846B79E}">
      <dgm:prSet/>
      <dgm:spPr/>
      <dgm:t>
        <a:bodyPr/>
        <a:lstStyle/>
        <a:p>
          <a:endParaRPr lang="fr-CA"/>
        </a:p>
      </dgm:t>
    </dgm:pt>
    <dgm:pt modelId="{CFB42420-9270-4CB5-B723-C9D20ED38D33}" type="sibTrans" cxnId="{5B65B3FA-F506-4772-A76D-D8BD4846B79E}">
      <dgm:prSet/>
      <dgm:spPr/>
      <dgm:t>
        <a:bodyPr/>
        <a:lstStyle/>
        <a:p>
          <a:endParaRPr lang="fr-CA"/>
        </a:p>
      </dgm:t>
    </dgm:pt>
    <dgm:pt modelId="{49D7DD67-30CD-4FDB-8B0C-7041697F892A}">
      <dgm:prSet phldrT="[Texte]"/>
      <dgm:spPr/>
      <dgm:t>
        <a:bodyPr/>
        <a:lstStyle/>
        <a:p>
          <a:r>
            <a:rPr lang="fr-CA" dirty="0"/>
            <a:t>Quitte rapidement</a:t>
          </a:r>
        </a:p>
      </dgm:t>
    </dgm:pt>
    <dgm:pt modelId="{55160EA8-409F-458B-987B-000D4AFBA4FD}" type="parTrans" cxnId="{7D03A929-9C37-4B4B-9B9E-131733E095A5}">
      <dgm:prSet/>
      <dgm:spPr/>
      <dgm:t>
        <a:bodyPr/>
        <a:lstStyle/>
        <a:p>
          <a:endParaRPr lang="fr-CA"/>
        </a:p>
      </dgm:t>
    </dgm:pt>
    <dgm:pt modelId="{64E7C3BC-E767-41FF-8824-66CB5176C24B}" type="sibTrans" cxnId="{7D03A929-9C37-4B4B-9B9E-131733E095A5}">
      <dgm:prSet/>
      <dgm:spPr/>
      <dgm:t>
        <a:bodyPr/>
        <a:lstStyle/>
        <a:p>
          <a:endParaRPr lang="fr-CA"/>
        </a:p>
      </dgm:t>
    </dgm:pt>
    <dgm:pt modelId="{D4BC69DC-AF7E-4D57-8D25-6C18554471DC}">
      <dgm:prSet phldrT="[Texte]"/>
      <dgm:spPr/>
      <dgm:t>
        <a:bodyPr/>
        <a:lstStyle/>
        <a:p>
          <a:r>
            <a:rPr lang="fr-CA" dirty="0"/>
            <a:t>Remercie, insulte</a:t>
          </a:r>
        </a:p>
      </dgm:t>
    </dgm:pt>
    <dgm:pt modelId="{3320B443-768B-488A-8D5C-E72E22A10E7D}" type="parTrans" cxnId="{B6A17553-6509-4690-AA1D-6E37DC59081C}">
      <dgm:prSet/>
      <dgm:spPr/>
      <dgm:t>
        <a:bodyPr/>
        <a:lstStyle/>
        <a:p>
          <a:endParaRPr lang="fr-CA"/>
        </a:p>
      </dgm:t>
    </dgm:pt>
    <dgm:pt modelId="{A8A4A386-99A8-4359-ABB2-B936E42E5C25}" type="sibTrans" cxnId="{B6A17553-6509-4690-AA1D-6E37DC59081C}">
      <dgm:prSet/>
      <dgm:spPr/>
      <dgm:t>
        <a:bodyPr/>
        <a:lstStyle/>
        <a:p>
          <a:endParaRPr lang="fr-CA"/>
        </a:p>
      </dgm:t>
    </dgm:pt>
    <dgm:pt modelId="{1937BD0A-8184-467C-BBEC-B311349E304C}">
      <dgm:prSet/>
      <dgm:spPr/>
      <dgm:t>
        <a:bodyPr/>
        <a:lstStyle/>
        <a:p>
          <a:endParaRPr lang="fr-CA" dirty="0"/>
        </a:p>
      </dgm:t>
    </dgm:pt>
    <dgm:pt modelId="{09BA36A9-999B-4AD6-8EAB-75B01204578A}" type="parTrans" cxnId="{3E621644-1F7F-43EA-B277-71E3ADF3473A}">
      <dgm:prSet/>
      <dgm:spPr/>
      <dgm:t>
        <a:bodyPr/>
        <a:lstStyle/>
        <a:p>
          <a:endParaRPr lang="fr-CA"/>
        </a:p>
      </dgm:t>
    </dgm:pt>
    <dgm:pt modelId="{C615F774-5F6A-47BF-B89F-090D3376F4D0}" type="sibTrans" cxnId="{3E621644-1F7F-43EA-B277-71E3ADF3473A}">
      <dgm:prSet/>
      <dgm:spPr/>
      <dgm:t>
        <a:bodyPr/>
        <a:lstStyle/>
        <a:p>
          <a:endParaRPr lang="fr-CA"/>
        </a:p>
      </dgm:t>
    </dgm:pt>
    <dgm:pt modelId="{454AFA23-5934-49F6-9D84-6C99ED9B27FE}">
      <dgm:prSet phldrT="[Texte]"/>
      <dgm:spPr/>
      <dgm:t>
        <a:bodyPr/>
        <a:lstStyle/>
        <a:p>
          <a:endParaRPr lang="fr-CA" dirty="0"/>
        </a:p>
      </dgm:t>
    </dgm:pt>
    <dgm:pt modelId="{C7556830-0C12-4AA4-995E-7D7607C4DA49}" type="parTrans" cxnId="{EEE261FE-94F3-42B3-840B-D0FA5C66B4A7}">
      <dgm:prSet/>
      <dgm:spPr/>
      <dgm:t>
        <a:bodyPr/>
        <a:lstStyle/>
        <a:p>
          <a:endParaRPr lang="fr-CA"/>
        </a:p>
      </dgm:t>
    </dgm:pt>
    <dgm:pt modelId="{665D8743-BC7D-4BCA-B202-80B3BEA3B502}" type="sibTrans" cxnId="{EEE261FE-94F3-42B3-840B-D0FA5C66B4A7}">
      <dgm:prSet/>
      <dgm:spPr/>
      <dgm:t>
        <a:bodyPr/>
        <a:lstStyle/>
        <a:p>
          <a:endParaRPr lang="fr-CA"/>
        </a:p>
      </dgm:t>
    </dgm:pt>
    <dgm:pt modelId="{EA52C4FF-3BE6-4B4D-B607-A43A2FB7DBF8}" type="pres">
      <dgm:prSet presAssocID="{B67DF575-E982-444F-9B46-91B3573A4F6E}" presName="Name0" presStyleCnt="0">
        <dgm:presLayoutVars>
          <dgm:dir/>
          <dgm:animLvl val="lvl"/>
          <dgm:resizeHandles val="exact"/>
        </dgm:presLayoutVars>
      </dgm:prSet>
      <dgm:spPr/>
    </dgm:pt>
    <dgm:pt modelId="{6BE91386-B01D-4FD0-8B61-E28F6E9972AD}" type="pres">
      <dgm:prSet presAssocID="{B67DF575-E982-444F-9B46-91B3573A4F6E}" presName="dummy" presStyleCnt="0"/>
      <dgm:spPr/>
    </dgm:pt>
    <dgm:pt modelId="{C91A3825-D82D-4E25-A387-3C9AD7CBEB7B}" type="pres">
      <dgm:prSet presAssocID="{B67DF575-E982-444F-9B46-91B3573A4F6E}" presName="linH" presStyleCnt="0"/>
      <dgm:spPr/>
    </dgm:pt>
    <dgm:pt modelId="{2472C200-B462-433B-A886-0857A0BAB94F}" type="pres">
      <dgm:prSet presAssocID="{B67DF575-E982-444F-9B46-91B3573A4F6E}" presName="padding1" presStyleCnt="0"/>
      <dgm:spPr/>
    </dgm:pt>
    <dgm:pt modelId="{B0B6B55F-F7A6-4AC0-9B2D-DBFBCB8E6238}" type="pres">
      <dgm:prSet presAssocID="{5E7E626D-0AF4-4BA0-ADD1-3B7FFDAA1036}" presName="linV" presStyleCnt="0"/>
      <dgm:spPr/>
    </dgm:pt>
    <dgm:pt modelId="{66E64FBC-7310-4215-B3DC-BA91197F0F45}" type="pres">
      <dgm:prSet presAssocID="{5E7E626D-0AF4-4BA0-ADD1-3B7FFDAA1036}" presName="spVertical1" presStyleCnt="0"/>
      <dgm:spPr/>
    </dgm:pt>
    <dgm:pt modelId="{3642B4BA-BB7E-4961-BB12-D8E99FDBF16D}" type="pres">
      <dgm:prSet presAssocID="{5E7E626D-0AF4-4BA0-ADD1-3B7FFDAA1036}" presName="parTx" presStyleLbl="revTx" presStyleIdx="0" presStyleCnt="6">
        <dgm:presLayoutVars>
          <dgm:chMax val="0"/>
          <dgm:chPref val="0"/>
          <dgm:bulletEnabled val="1"/>
        </dgm:presLayoutVars>
      </dgm:prSet>
      <dgm:spPr/>
    </dgm:pt>
    <dgm:pt modelId="{87DDDE63-654C-4C48-9DB4-5CCBBBF18595}" type="pres">
      <dgm:prSet presAssocID="{5E7E626D-0AF4-4BA0-ADD1-3B7FFDAA1036}" presName="spVertical2" presStyleCnt="0"/>
      <dgm:spPr/>
    </dgm:pt>
    <dgm:pt modelId="{03E2171E-22FF-427D-BA1B-F4D9511F21CC}" type="pres">
      <dgm:prSet presAssocID="{5E7E626D-0AF4-4BA0-ADD1-3B7FFDAA1036}" presName="spVertical3" presStyleCnt="0"/>
      <dgm:spPr/>
    </dgm:pt>
    <dgm:pt modelId="{907ABAB6-EAF7-45A9-877E-6CB70BFD48A2}" type="pres">
      <dgm:prSet presAssocID="{5E7E626D-0AF4-4BA0-ADD1-3B7FFDAA1036}" presName="desTx" presStyleLbl="revTx" presStyleIdx="1" presStyleCnt="6">
        <dgm:presLayoutVars>
          <dgm:bulletEnabled val="1"/>
        </dgm:presLayoutVars>
      </dgm:prSet>
      <dgm:spPr/>
    </dgm:pt>
    <dgm:pt modelId="{D6FF6258-6038-458D-AB8F-D34B7CA6330C}" type="pres">
      <dgm:prSet presAssocID="{C866F0DD-748C-4A3D-9B69-65FC45503F17}" presName="space" presStyleCnt="0"/>
      <dgm:spPr/>
    </dgm:pt>
    <dgm:pt modelId="{A313CBC9-EE0B-4C52-87E9-A29A12FC50B4}" type="pres">
      <dgm:prSet presAssocID="{E20EA6C6-3910-478D-AE48-06225A49D6E8}" presName="linV" presStyleCnt="0"/>
      <dgm:spPr/>
    </dgm:pt>
    <dgm:pt modelId="{B29FEC71-7875-4E15-8F59-22DD46E0721C}" type="pres">
      <dgm:prSet presAssocID="{E20EA6C6-3910-478D-AE48-06225A49D6E8}" presName="spVertical1" presStyleCnt="0"/>
      <dgm:spPr/>
    </dgm:pt>
    <dgm:pt modelId="{CFB722E3-B8CA-4C1B-A482-505686D4F410}" type="pres">
      <dgm:prSet presAssocID="{E20EA6C6-3910-478D-AE48-06225A49D6E8}" presName="parTx" presStyleLbl="revTx" presStyleIdx="2" presStyleCnt="6">
        <dgm:presLayoutVars>
          <dgm:chMax val="0"/>
          <dgm:chPref val="0"/>
          <dgm:bulletEnabled val="1"/>
        </dgm:presLayoutVars>
      </dgm:prSet>
      <dgm:spPr/>
    </dgm:pt>
    <dgm:pt modelId="{587EFBE3-D550-4F2D-B8E5-60566DD17018}" type="pres">
      <dgm:prSet presAssocID="{E20EA6C6-3910-478D-AE48-06225A49D6E8}" presName="spVertical2" presStyleCnt="0"/>
      <dgm:spPr/>
    </dgm:pt>
    <dgm:pt modelId="{1886B76E-18C1-453E-894A-B2C7793E7361}" type="pres">
      <dgm:prSet presAssocID="{E20EA6C6-3910-478D-AE48-06225A49D6E8}" presName="spVertical3" presStyleCnt="0"/>
      <dgm:spPr/>
    </dgm:pt>
    <dgm:pt modelId="{942F4126-556C-4222-96A6-F02BAE94CCF7}" type="pres">
      <dgm:prSet presAssocID="{E20EA6C6-3910-478D-AE48-06225A49D6E8}" presName="desTx" presStyleLbl="revTx" presStyleIdx="3" presStyleCnt="6">
        <dgm:presLayoutVars>
          <dgm:bulletEnabled val="1"/>
        </dgm:presLayoutVars>
      </dgm:prSet>
      <dgm:spPr/>
    </dgm:pt>
    <dgm:pt modelId="{54AEB17E-0965-4361-BA71-D459B0F50121}" type="pres">
      <dgm:prSet presAssocID="{B9454F86-02E7-443B-B656-ADF25A60503C}" presName="space" presStyleCnt="0"/>
      <dgm:spPr/>
    </dgm:pt>
    <dgm:pt modelId="{407B0D6F-A46C-417A-A5BC-E0C8F1269541}" type="pres">
      <dgm:prSet presAssocID="{861F7590-73E7-4555-A5B3-3F78B34243E9}" presName="linV" presStyleCnt="0"/>
      <dgm:spPr/>
    </dgm:pt>
    <dgm:pt modelId="{2F14A08F-9D2C-4DDC-9955-08B8A68CE1D5}" type="pres">
      <dgm:prSet presAssocID="{861F7590-73E7-4555-A5B3-3F78B34243E9}" presName="spVertical1" presStyleCnt="0"/>
      <dgm:spPr/>
    </dgm:pt>
    <dgm:pt modelId="{A97164FE-1120-4231-85A6-650A3E9D4265}" type="pres">
      <dgm:prSet presAssocID="{861F7590-73E7-4555-A5B3-3F78B34243E9}" presName="parTx" presStyleLbl="revTx" presStyleIdx="4" presStyleCnt="6">
        <dgm:presLayoutVars>
          <dgm:chMax val="0"/>
          <dgm:chPref val="0"/>
          <dgm:bulletEnabled val="1"/>
        </dgm:presLayoutVars>
      </dgm:prSet>
      <dgm:spPr/>
    </dgm:pt>
    <dgm:pt modelId="{FA7AB66B-58A2-45C8-A4F2-1D73227094AA}" type="pres">
      <dgm:prSet presAssocID="{861F7590-73E7-4555-A5B3-3F78B34243E9}" presName="spVertical2" presStyleCnt="0"/>
      <dgm:spPr/>
    </dgm:pt>
    <dgm:pt modelId="{B5EE8835-46E6-43A7-BAAB-BF79EC70334B}" type="pres">
      <dgm:prSet presAssocID="{861F7590-73E7-4555-A5B3-3F78B34243E9}" presName="spVertical3" presStyleCnt="0"/>
      <dgm:spPr/>
    </dgm:pt>
    <dgm:pt modelId="{38A6B490-F4EB-40E5-903D-B03BBF487130}" type="pres">
      <dgm:prSet presAssocID="{861F7590-73E7-4555-A5B3-3F78B34243E9}" presName="desTx" presStyleLbl="revTx" presStyleIdx="5" presStyleCnt="6">
        <dgm:presLayoutVars>
          <dgm:bulletEnabled val="1"/>
        </dgm:presLayoutVars>
      </dgm:prSet>
      <dgm:spPr/>
    </dgm:pt>
    <dgm:pt modelId="{943C01AF-754C-443A-A784-4D39EC1A6421}" type="pres">
      <dgm:prSet presAssocID="{B67DF575-E982-444F-9B46-91B3573A4F6E}" presName="padding2" presStyleCnt="0"/>
      <dgm:spPr/>
    </dgm:pt>
    <dgm:pt modelId="{CB5A43DE-66CC-4FBC-B36F-9E5DF12FBF7A}" type="pres">
      <dgm:prSet presAssocID="{B67DF575-E982-444F-9B46-91B3573A4F6E}" presName="negArrow" presStyleCnt="0"/>
      <dgm:spPr/>
    </dgm:pt>
    <dgm:pt modelId="{560B1B86-4B94-47F8-94BD-51F7C0F0BF3B}" type="pres">
      <dgm:prSet presAssocID="{B67DF575-E982-444F-9B46-91B3573A4F6E}" presName="backgroundArrow" presStyleLbl="node1" presStyleIdx="0" presStyleCnt="1"/>
      <dgm:spPr/>
    </dgm:pt>
  </dgm:ptLst>
  <dgm:cxnLst>
    <dgm:cxn modelId="{89F4D900-5D6B-41B5-B1D6-0F190FC54123}" srcId="{545B75D6-086F-4A85-9B2E-26069B3F982E}" destId="{D628FBCF-E2CD-4D41-9CA0-F1236AACBCEF}" srcOrd="1" destOrd="0" parTransId="{06CD4852-6D80-441C-93F2-C19CCF77D488}" sibTransId="{AEF3ED94-C786-45F0-A163-2A635F6EA930}"/>
    <dgm:cxn modelId="{1BA82808-E9D9-4DC4-AF08-645577FBC90F}" type="presOf" srcId="{615534C4-84AC-43C8-B211-19471B9791CC}" destId="{907ABAB6-EAF7-45A9-877E-6CB70BFD48A2}" srcOrd="0" destOrd="1" presId="urn:microsoft.com/office/officeart/2005/8/layout/hProcess3"/>
    <dgm:cxn modelId="{3255170F-7783-4FC1-B640-83FDBCB5504F}" type="presOf" srcId="{17B5D3D3-94F4-495D-A7D1-F2466AD93C85}" destId="{942F4126-556C-4222-96A6-F02BAE94CCF7}" srcOrd="0" destOrd="2" presId="urn:microsoft.com/office/officeart/2005/8/layout/hProcess3"/>
    <dgm:cxn modelId="{CEFDAA1B-DC92-4F24-8220-9575914B305F}" srcId="{E20EA6C6-3910-478D-AE48-06225A49D6E8}" destId="{0DC97CB6-8D6E-4390-8079-2B8DF58F6BD9}" srcOrd="0" destOrd="0" parTransId="{08B33886-D7FA-4351-9DFE-86200FE8A338}" sibTransId="{FD30ACB1-3B12-43A8-A3D8-2469BB0DDB7B}"/>
    <dgm:cxn modelId="{7D03A929-9C37-4B4B-9B9E-131733E095A5}" srcId="{F8711FB4-8D13-4E36-87DB-3F5F66B6D458}" destId="{49D7DD67-30CD-4FDB-8B0C-7041697F892A}" srcOrd="0" destOrd="0" parTransId="{55160EA8-409F-458B-987B-000D4AFBA4FD}" sibTransId="{64E7C3BC-E767-41FF-8824-66CB5176C24B}"/>
    <dgm:cxn modelId="{3E621644-1F7F-43EA-B277-71E3ADF3473A}" srcId="{5E7E626D-0AF4-4BA0-ADD1-3B7FFDAA1036}" destId="{1937BD0A-8184-467C-BBEC-B311349E304C}" srcOrd="1" destOrd="0" parTransId="{09BA36A9-999B-4AD6-8EAB-75B01204578A}" sibTransId="{C615F774-5F6A-47BF-B89F-090D3376F4D0}"/>
    <dgm:cxn modelId="{E5A14F4E-BF9E-4878-A008-C62CFB41CA15}" type="presOf" srcId="{545B75D6-086F-4A85-9B2E-26069B3F982E}" destId="{907ABAB6-EAF7-45A9-877E-6CB70BFD48A2}" srcOrd="0" destOrd="3" presId="urn:microsoft.com/office/officeart/2005/8/layout/hProcess3"/>
    <dgm:cxn modelId="{B6A17553-6509-4690-AA1D-6E37DC59081C}" srcId="{F397E1EF-BEF1-4773-A641-5772E94B9E56}" destId="{D4BC69DC-AF7E-4D57-8D25-6C18554471DC}" srcOrd="0" destOrd="0" parTransId="{3320B443-768B-488A-8D5C-E72E22A10E7D}" sibTransId="{A8A4A386-99A8-4359-ABB2-B936E42E5C25}"/>
    <dgm:cxn modelId="{CBE35456-0081-4AB9-95C2-12241B45B62D}" type="presOf" srcId="{F397E1EF-BEF1-4773-A641-5772E94B9E56}" destId="{38A6B490-F4EB-40E5-903D-B03BBF487130}" srcOrd="0" destOrd="0" presId="urn:microsoft.com/office/officeart/2005/8/layout/hProcess3"/>
    <dgm:cxn modelId="{F1583D61-F36E-47F3-8185-68B222FE6870}" srcId="{E20EA6C6-3910-478D-AE48-06225A49D6E8}" destId="{17B5D3D3-94F4-495D-A7D1-F2466AD93C85}" srcOrd="1" destOrd="0" parTransId="{E5F3D7B6-CA0E-43F2-A4C1-6063D7AFDB93}" sibTransId="{0019B033-0771-46B3-8C09-515EF545A95E}"/>
    <dgm:cxn modelId="{5A764E63-9E2A-4C33-9E84-1AD0A169C834}" type="presOf" srcId="{B67DF575-E982-444F-9B46-91B3573A4F6E}" destId="{EA52C4FF-3BE6-4B4D-B607-A43A2FB7DBF8}" srcOrd="0" destOrd="0" presId="urn:microsoft.com/office/officeart/2005/8/layout/hProcess3"/>
    <dgm:cxn modelId="{B600DF68-7A6B-4716-A8C9-071129352C00}" type="presOf" srcId="{E20EA6C6-3910-478D-AE48-06225A49D6E8}" destId="{CFB722E3-B8CA-4C1B-A482-505686D4F410}" srcOrd="0" destOrd="0" presId="urn:microsoft.com/office/officeart/2005/8/layout/hProcess3"/>
    <dgm:cxn modelId="{8F37E76C-E5EC-4D44-B774-9512DD287763}" srcId="{0DC97CB6-8D6E-4390-8079-2B8DF58F6BD9}" destId="{E6F104BC-BAE9-45B9-ADE3-29938E7935A8}" srcOrd="0" destOrd="0" parTransId="{787F9759-D4CA-45DB-98BA-14FD77250A87}" sibTransId="{1A0C1202-41BF-45C0-B114-8C80C1A2912C}"/>
    <dgm:cxn modelId="{04A58A74-AD6D-48B0-933A-8143E3ECFE21}" srcId="{B67DF575-E982-444F-9B46-91B3573A4F6E}" destId="{E20EA6C6-3910-478D-AE48-06225A49D6E8}" srcOrd="1" destOrd="0" parTransId="{93E0A1FA-2751-463C-A3DE-61D900F6AD38}" sibTransId="{B9454F86-02E7-443B-B656-ADF25A60503C}"/>
    <dgm:cxn modelId="{6145387F-17F6-4B69-947C-2178B78F87BF}" srcId="{545B75D6-086F-4A85-9B2E-26069B3F982E}" destId="{96617913-9490-49DE-8C8F-66479318DF92}" srcOrd="2" destOrd="0" parTransId="{E952E2A0-D63D-4F95-8779-A61B29CF4347}" sibTransId="{7D9A47E6-ACBD-4676-932F-B24B05895E13}"/>
    <dgm:cxn modelId="{917B1E80-DE87-4DC6-8014-734499CD9154}" srcId="{17B5D3D3-94F4-495D-A7D1-F2466AD93C85}" destId="{3192FDAD-DAA4-4300-BC60-790064E30F29}" srcOrd="0" destOrd="0" parTransId="{C7D4CDC7-FAB4-4713-83E2-2B6DE4754004}" sibTransId="{77BA7A60-F2A2-49DB-A4EE-A76FCC902322}"/>
    <dgm:cxn modelId="{AECC0783-9BBB-42E8-AF93-426FE146ABCE}" type="presOf" srcId="{DAD66A4C-FEF9-467F-8D26-DAB05FE1BEF4}" destId="{907ABAB6-EAF7-45A9-877E-6CB70BFD48A2}" srcOrd="0" destOrd="0" presId="urn:microsoft.com/office/officeart/2005/8/layout/hProcess3"/>
    <dgm:cxn modelId="{B5A69184-AC2B-4058-9644-77DAF9C133DD}" srcId="{545B75D6-086F-4A85-9B2E-26069B3F982E}" destId="{11934C0E-4CAC-4C99-BC40-AE0578381E9E}" srcOrd="0" destOrd="0" parTransId="{ADE41C5C-115A-4AE4-825C-67925CD8F9BF}" sibTransId="{B52810C4-D0EE-41C9-8DBC-F41FDFB00D24}"/>
    <dgm:cxn modelId="{38CD748B-6D52-451F-A8CC-6D7EFD9154BD}" type="presOf" srcId="{D628FBCF-E2CD-4D41-9CA0-F1236AACBCEF}" destId="{907ABAB6-EAF7-45A9-877E-6CB70BFD48A2}" srcOrd="0" destOrd="5" presId="urn:microsoft.com/office/officeart/2005/8/layout/hProcess3"/>
    <dgm:cxn modelId="{6DB0C68E-04B7-47EE-8890-94FA5C8217B4}" type="presOf" srcId="{11934C0E-4CAC-4C99-BC40-AE0578381E9E}" destId="{907ABAB6-EAF7-45A9-877E-6CB70BFD48A2}" srcOrd="0" destOrd="4" presId="urn:microsoft.com/office/officeart/2005/8/layout/hProcess3"/>
    <dgm:cxn modelId="{CEFA639B-E8CE-4631-9683-B5A881AEED35}" type="presOf" srcId="{454AFA23-5934-49F6-9D84-6C99ED9B27FE}" destId="{38A6B490-F4EB-40E5-903D-B03BBF487130}" srcOrd="0" destOrd="2" presId="urn:microsoft.com/office/officeart/2005/8/layout/hProcess3"/>
    <dgm:cxn modelId="{559D07A5-1379-4021-A94D-35B3AE9FB5AA}" type="presOf" srcId="{49D7DD67-30CD-4FDB-8B0C-7041697F892A}" destId="{38A6B490-F4EB-40E5-903D-B03BBF487130}" srcOrd="0" destOrd="4" presId="urn:microsoft.com/office/officeart/2005/8/layout/hProcess3"/>
    <dgm:cxn modelId="{94A31CA7-12D7-4C38-AF32-9DB5203D9996}" srcId="{B67DF575-E982-444F-9B46-91B3573A4F6E}" destId="{861F7590-73E7-4555-A5B3-3F78B34243E9}" srcOrd="2" destOrd="0" parTransId="{0DD5B26C-BA9C-49FE-B2A8-375CB546F88D}" sibTransId="{8EC16967-2810-467C-AE46-3899AEC0B40A}"/>
    <dgm:cxn modelId="{64B475A7-57BC-46BD-804A-6E35670C696A}" type="presOf" srcId="{96617913-9490-49DE-8C8F-66479318DF92}" destId="{907ABAB6-EAF7-45A9-877E-6CB70BFD48A2}" srcOrd="0" destOrd="6" presId="urn:microsoft.com/office/officeart/2005/8/layout/hProcess3"/>
    <dgm:cxn modelId="{0A7F8AA8-B8B1-4559-ADB8-69758282F1EF}" srcId="{5E7E626D-0AF4-4BA0-ADD1-3B7FFDAA1036}" destId="{DAD66A4C-FEF9-467F-8D26-DAB05FE1BEF4}" srcOrd="0" destOrd="0" parTransId="{2FA2C038-731C-4BEE-93CA-77DE41BED184}" sibTransId="{F5B0A117-FF48-4C95-BD9E-62D32C37456F}"/>
    <dgm:cxn modelId="{6FB8F7A9-3C78-4030-ACF5-B50CFEA6CC75}" type="presOf" srcId="{0DC97CB6-8D6E-4390-8079-2B8DF58F6BD9}" destId="{942F4126-556C-4222-96A6-F02BAE94CCF7}" srcOrd="0" destOrd="0" presId="urn:microsoft.com/office/officeart/2005/8/layout/hProcess3"/>
    <dgm:cxn modelId="{B1E684AB-9532-4B63-8131-ED725720F034}" type="presOf" srcId="{D4BC69DC-AF7E-4D57-8D25-6C18554471DC}" destId="{38A6B490-F4EB-40E5-903D-B03BBF487130}" srcOrd="0" destOrd="1" presId="urn:microsoft.com/office/officeart/2005/8/layout/hProcess3"/>
    <dgm:cxn modelId="{47CD3DCD-B6CD-4F38-9A1D-F95E992D2F44}" srcId="{5E7E626D-0AF4-4BA0-ADD1-3B7FFDAA1036}" destId="{545B75D6-086F-4A85-9B2E-26069B3F982E}" srcOrd="2" destOrd="0" parTransId="{343E2F82-1922-4DDB-84C1-91AEE5FD9148}" sibTransId="{058507EB-B729-4621-B0C0-7B116931D7A3}"/>
    <dgm:cxn modelId="{458E69D1-5588-4A53-8044-7E728D2FA710}" srcId="{B67DF575-E982-444F-9B46-91B3573A4F6E}" destId="{5E7E626D-0AF4-4BA0-ADD1-3B7FFDAA1036}" srcOrd="0" destOrd="0" parTransId="{7DF90A86-E06B-472A-9090-8AC4E84D167F}" sibTransId="{C866F0DD-748C-4A3D-9B69-65FC45503F17}"/>
    <dgm:cxn modelId="{17FC7DD1-47D7-4108-9D73-C648DD68183A}" srcId="{861F7590-73E7-4555-A5B3-3F78B34243E9}" destId="{F397E1EF-BEF1-4773-A641-5772E94B9E56}" srcOrd="0" destOrd="0" parTransId="{BCCD674C-A34B-4DF3-963B-14E9BB28827C}" sibTransId="{635E9AFC-6345-4C34-B931-A9A86982BD77}"/>
    <dgm:cxn modelId="{56E2C4D3-3F34-4798-9B54-504E28CCD026}" type="presOf" srcId="{861F7590-73E7-4555-A5B3-3F78B34243E9}" destId="{A97164FE-1120-4231-85A6-650A3E9D4265}" srcOrd="0" destOrd="0" presId="urn:microsoft.com/office/officeart/2005/8/layout/hProcess3"/>
    <dgm:cxn modelId="{D9DF87E2-D786-4586-BA81-DA391EF05BDB}" type="presOf" srcId="{E6F104BC-BAE9-45B9-ADE3-29938E7935A8}" destId="{942F4126-556C-4222-96A6-F02BAE94CCF7}" srcOrd="0" destOrd="1" presId="urn:microsoft.com/office/officeart/2005/8/layout/hProcess3"/>
    <dgm:cxn modelId="{D209D0E3-EDF1-4925-A514-AA85A8B3983D}" type="presOf" srcId="{3192FDAD-DAA4-4300-BC60-790064E30F29}" destId="{942F4126-556C-4222-96A6-F02BAE94CCF7}" srcOrd="0" destOrd="3" presId="urn:microsoft.com/office/officeart/2005/8/layout/hProcess3"/>
    <dgm:cxn modelId="{69878CEB-7035-49FC-970F-65AA73ABDCFC}" srcId="{DAD66A4C-FEF9-467F-8D26-DAB05FE1BEF4}" destId="{615534C4-84AC-43C8-B211-19471B9791CC}" srcOrd="0" destOrd="0" parTransId="{013963C1-A461-43C0-A223-0A42709F2C99}" sibTransId="{73416DEA-2871-4E00-B8F6-5D084DE143AA}"/>
    <dgm:cxn modelId="{36C909EE-B2FC-4217-BA5D-F1E3C1FD5C1F}" type="presOf" srcId="{5E7E626D-0AF4-4BA0-ADD1-3B7FFDAA1036}" destId="{3642B4BA-BB7E-4961-BB12-D8E99FDBF16D}" srcOrd="0" destOrd="0" presId="urn:microsoft.com/office/officeart/2005/8/layout/hProcess3"/>
    <dgm:cxn modelId="{B1C41FF3-E4B5-4E88-B7FD-FE5314700FBB}" type="presOf" srcId="{1937BD0A-8184-467C-BBEC-B311349E304C}" destId="{907ABAB6-EAF7-45A9-877E-6CB70BFD48A2}" srcOrd="0" destOrd="2" presId="urn:microsoft.com/office/officeart/2005/8/layout/hProcess3"/>
    <dgm:cxn modelId="{5B65B3FA-F506-4772-A76D-D8BD4846B79E}" srcId="{861F7590-73E7-4555-A5B3-3F78B34243E9}" destId="{F8711FB4-8D13-4E36-87DB-3F5F66B6D458}" srcOrd="2" destOrd="0" parTransId="{983834C9-4D4F-4E0C-93AA-CBD6BE83A8EB}" sibTransId="{CFB42420-9270-4CB5-B723-C9D20ED38D33}"/>
    <dgm:cxn modelId="{EEE261FE-94F3-42B3-840B-D0FA5C66B4A7}" srcId="{861F7590-73E7-4555-A5B3-3F78B34243E9}" destId="{454AFA23-5934-49F6-9D84-6C99ED9B27FE}" srcOrd="1" destOrd="0" parTransId="{C7556830-0C12-4AA4-995E-7D7607C4DA49}" sibTransId="{665D8743-BC7D-4BCA-B202-80B3BEA3B502}"/>
    <dgm:cxn modelId="{018FD9FF-A37D-440C-BF84-04456DC41BA6}" type="presOf" srcId="{F8711FB4-8D13-4E36-87DB-3F5F66B6D458}" destId="{38A6B490-F4EB-40E5-903D-B03BBF487130}" srcOrd="0" destOrd="3" presId="urn:microsoft.com/office/officeart/2005/8/layout/hProcess3"/>
    <dgm:cxn modelId="{9C76A7D8-6A68-49B5-A63D-A78BBC549661}" type="presParOf" srcId="{EA52C4FF-3BE6-4B4D-B607-A43A2FB7DBF8}" destId="{6BE91386-B01D-4FD0-8B61-E28F6E9972AD}" srcOrd="0" destOrd="0" presId="urn:microsoft.com/office/officeart/2005/8/layout/hProcess3"/>
    <dgm:cxn modelId="{D4808E2F-BD81-4E1C-AE26-B94535F6B0D2}" type="presParOf" srcId="{EA52C4FF-3BE6-4B4D-B607-A43A2FB7DBF8}" destId="{C91A3825-D82D-4E25-A387-3C9AD7CBEB7B}" srcOrd="1" destOrd="0" presId="urn:microsoft.com/office/officeart/2005/8/layout/hProcess3"/>
    <dgm:cxn modelId="{9D2CB6A1-E9AB-4CBB-96CC-5DF52531CACF}" type="presParOf" srcId="{C91A3825-D82D-4E25-A387-3C9AD7CBEB7B}" destId="{2472C200-B462-433B-A886-0857A0BAB94F}" srcOrd="0" destOrd="0" presId="urn:microsoft.com/office/officeart/2005/8/layout/hProcess3"/>
    <dgm:cxn modelId="{76C6F4E5-1095-40FE-9FAF-3BA58BB60589}" type="presParOf" srcId="{C91A3825-D82D-4E25-A387-3C9AD7CBEB7B}" destId="{B0B6B55F-F7A6-4AC0-9B2D-DBFBCB8E6238}" srcOrd="1" destOrd="0" presId="urn:microsoft.com/office/officeart/2005/8/layout/hProcess3"/>
    <dgm:cxn modelId="{0B23632D-50D7-4B0C-94EC-C3E4EB94E0D3}" type="presParOf" srcId="{B0B6B55F-F7A6-4AC0-9B2D-DBFBCB8E6238}" destId="{66E64FBC-7310-4215-B3DC-BA91197F0F45}" srcOrd="0" destOrd="0" presId="urn:microsoft.com/office/officeart/2005/8/layout/hProcess3"/>
    <dgm:cxn modelId="{9AE37954-A477-48DF-9280-EBFD8A484361}" type="presParOf" srcId="{B0B6B55F-F7A6-4AC0-9B2D-DBFBCB8E6238}" destId="{3642B4BA-BB7E-4961-BB12-D8E99FDBF16D}" srcOrd="1" destOrd="0" presId="urn:microsoft.com/office/officeart/2005/8/layout/hProcess3"/>
    <dgm:cxn modelId="{60AC7C02-EE5E-4C0F-90BA-73661A8A87BD}" type="presParOf" srcId="{B0B6B55F-F7A6-4AC0-9B2D-DBFBCB8E6238}" destId="{87DDDE63-654C-4C48-9DB4-5CCBBBF18595}" srcOrd="2" destOrd="0" presId="urn:microsoft.com/office/officeart/2005/8/layout/hProcess3"/>
    <dgm:cxn modelId="{FC34FEA3-520A-4BEC-92CF-270577AA96B9}" type="presParOf" srcId="{B0B6B55F-F7A6-4AC0-9B2D-DBFBCB8E6238}" destId="{03E2171E-22FF-427D-BA1B-F4D9511F21CC}" srcOrd="3" destOrd="0" presId="urn:microsoft.com/office/officeart/2005/8/layout/hProcess3"/>
    <dgm:cxn modelId="{5FF1C06C-41F9-4061-9D94-1CC2617178C4}" type="presParOf" srcId="{B0B6B55F-F7A6-4AC0-9B2D-DBFBCB8E6238}" destId="{907ABAB6-EAF7-45A9-877E-6CB70BFD48A2}" srcOrd="4" destOrd="0" presId="urn:microsoft.com/office/officeart/2005/8/layout/hProcess3"/>
    <dgm:cxn modelId="{07274298-ED06-4BA0-9193-8235381796A3}" type="presParOf" srcId="{C91A3825-D82D-4E25-A387-3C9AD7CBEB7B}" destId="{D6FF6258-6038-458D-AB8F-D34B7CA6330C}" srcOrd="2" destOrd="0" presId="urn:microsoft.com/office/officeart/2005/8/layout/hProcess3"/>
    <dgm:cxn modelId="{8395F401-6005-42BE-9331-87F09F040EAF}" type="presParOf" srcId="{C91A3825-D82D-4E25-A387-3C9AD7CBEB7B}" destId="{A313CBC9-EE0B-4C52-87E9-A29A12FC50B4}" srcOrd="3" destOrd="0" presId="urn:microsoft.com/office/officeart/2005/8/layout/hProcess3"/>
    <dgm:cxn modelId="{8739B46C-26C4-45C5-B70E-8D33A8B44614}" type="presParOf" srcId="{A313CBC9-EE0B-4C52-87E9-A29A12FC50B4}" destId="{B29FEC71-7875-4E15-8F59-22DD46E0721C}" srcOrd="0" destOrd="0" presId="urn:microsoft.com/office/officeart/2005/8/layout/hProcess3"/>
    <dgm:cxn modelId="{0A580367-A87E-49D4-BD63-EFA1FBAED8CE}" type="presParOf" srcId="{A313CBC9-EE0B-4C52-87E9-A29A12FC50B4}" destId="{CFB722E3-B8CA-4C1B-A482-505686D4F410}" srcOrd="1" destOrd="0" presId="urn:microsoft.com/office/officeart/2005/8/layout/hProcess3"/>
    <dgm:cxn modelId="{B02FB4ED-3497-486D-BB9D-6F91409023FF}" type="presParOf" srcId="{A313CBC9-EE0B-4C52-87E9-A29A12FC50B4}" destId="{587EFBE3-D550-4F2D-B8E5-60566DD17018}" srcOrd="2" destOrd="0" presId="urn:microsoft.com/office/officeart/2005/8/layout/hProcess3"/>
    <dgm:cxn modelId="{DFBB8743-83F5-49AE-8AA5-1825772A05FD}" type="presParOf" srcId="{A313CBC9-EE0B-4C52-87E9-A29A12FC50B4}" destId="{1886B76E-18C1-453E-894A-B2C7793E7361}" srcOrd="3" destOrd="0" presId="urn:microsoft.com/office/officeart/2005/8/layout/hProcess3"/>
    <dgm:cxn modelId="{F47CAB27-6731-40C8-8576-B181BF14D8B9}" type="presParOf" srcId="{A313CBC9-EE0B-4C52-87E9-A29A12FC50B4}" destId="{942F4126-556C-4222-96A6-F02BAE94CCF7}" srcOrd="4" destOrd="0" presId="urn:microsoft.com/office/officeart/2005/8/layout/hProcess3"/>
    <dgm:cxn modelId="{11FBC916-C798-4461-9796-03CDE3E2227C}" type="presParOf" srcId="{C91A3825-D82D-4E25-A387-3C9AD7CBEB7B}" destId="{54AEB17E-0965-4361-BA71-D459B0F50121}" srcOrd="4" destOrd="0" presId="urn:microsoft.com/office/officeart/2005/8/layout/hProcess3"/>
    <dgm:cxn modelId="{AF24F282-315C-4E7E-AF4E-F96458FD07A1}" type="presParOf" srcId="{C91A3825-D82D-4E25-A387-3C9AD7CBEB7B}" destId="{407B0D6F-A46C-417A-A5BC-E0C8F1269541}" srcOrd="5" destOrd="0" presId="urn:microsoft.com/office/officeart/2005/8/layout/hProcess3"/>
    <dgm:cxn modelId="{E2CDD6A1-A22C-43FB-A3D7-2684EBC09FC6}" type="presParOf" srcId="{407B0D6F-A46C-417A-A5BC-E0C8F1269541}" destId="{2F14A08F-9D2C-4DDC-9955-08B8A68CE1D5}" srcOrd="0" destOrd="0" presId="urn:microsoft.com/office/officeart/2005/8/layout/hProcess3"/>
    <dgm:cxn modelId="{2ED7E427-62B8-4DAF-B1A6-95526259B85E}" type="presParOf" srcId="{407B0D6F-A46C-417A-A5BC-E0C8F1269541}" destId="{A97164FE-1120-4231-85A6-650A3E9D4265}" srcOrd="1" destOrd="0" presId="urn:microsoft.com/office/officeart/2005/8/layout/hProcess3"/>
    <dgm:cxn modelId="{62EFD987-D570-4C0C-AB58-838CC6D0E01C}" type="presParOf" srcId="{407B0D6F-A46C-417A-A5BC-E0C8F1269541}" destId="{FA7AB66B-58A2-45C8-A4F2-1D73227094AA}" srcOrd="2" destOrd="0" presId="urn:microsoft.com/office/officeart/2005/8/layout/hProcess3"/>
    <dgm:cxn modelId="{F52D1C7A-9813-4063-BCFC-AF50B26090F0}" type="presParOf" srcId="{407B0D6F-A46C-417A-A5BC-E0C8F1269541}" destId="{B5EE8835-46E6-43A7-BAAB-BF79EC70334B}" srcOrd="3" destOrd="0" presId="urn:microsoft.com/office/officeart/2005/8/layout/hProcess3"/>
    <dgm:cxn modelId="{DE138A1D-B777-41B0-917B-29C47A1B8FD8}" type="presParOf" srcId="{407B0D6F-A46C-417A-A5BC-E0C8F1269541}" destId="{38A6B490-F4EB-40E5-903D-B03BBF487130}" srcOrd="4" destOrd="0" presId="urn:microsoft.com/office/officeart/2005/8/layout/hProcess3"/>
    <dgm:cxn modelId="{AAEE44BB-585E-407A-8660-D57E9146E52D}" type="presParOf" srcId="{C91A3825-D82D-4E25-A387-3C9AD7CBEB7B}" destId="{943C01AF-754C-443A-A784-4D39EC1A6421}" srcOrd="6" destOrd="0" presId="urn:microsoft.com/office/officeart/2005/8/layout/hProcess3"/>
    <dgm:cxn modelId="{8754B208-4170-401A-92D4-77B6B4DB5845}" type="presParOf" srcId="{C91A3825-D82D-4E25-A387-3C9AD7CBEB7B}" destId="{CB5A43DE-66CC-4FBC-B36F-9E5DF12FBF7A}" srcOrd="7" destOrd="0" presId="urn:microsoft.com/office/officeart/2005/8/layout/hProcess3"/>
    <dgm:cxn modelId="{7EE2A4EA-0F91-4903-A309-7D39756CE429}" type="presParOf" srcId="{C91A3825-D82D-4E25-A387-3C9AD7CBEB7B}" destId="{560B1B86-4B94-47F8-94BD-51F7C0F0BF3B}"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81E2476-9CC7-4EB5-8C8D-85FD249B308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EFCF72-C239-4C60-BD29-3E987B3A416A}">
      <dgm:prSet/>
      <dgm:spPr/>
      <dgm:t>
        <a:bodyPr/>
        <a:lstStyle/>
        <a:p>
          <a:pPr>
            <a:lnSpc>
              <a:spcPct val="100000"/>
            </a:lnSpc>
          </a:pPr>
          <a:r>
            <a:rPr lang="fr-CA" dirty="0"/>
            <a:t>Apparence générale </a:t>
          </a:r>
        </a:p>
      </dgm:t>
    </dgm:pt>
    <dgm:pt modelId="{461CCDB8-81EE-4F9F-BEAC-BB444E0E9C27}" type="parTrans" cxnId="{A6781076-C0F2-4245-9D8B-64A0CA3DDA10}">
      <dgm:prSet/>
      <dgm:spPr/>
      <dgm:t>
        <a:bodyPr/>
        <a:lstStyle/>
        <a:p>
          <a:endParaRPr lang="en-US"/>
        </a:p>
      </dgm:t>
    </dgm:pt>
    <dgm:pt modelId="{8CDC8970-C875-4552-8F54-AF56647EF446}" type="sibTrans" cxnId="{A6781076-C0F2-4245-9D8B-64A0CA3DDA10}">
      <dgm:prSet/>
      <dgm:spPr/>
      <dgm:t>
        <a:bodyPr/>
        <a:lstStyle/>
        <a:p>
          <a:endParaRPr lang="en-US"/>
        </a:p>
      </dgm:t>
    </dgm:pt>
    <dgm:pt modelId="{A4F37D3E-6BE8-4778-96B5-F00B90DD98CD}">
      <dgm:prSet/>
      <dgm:spPr/>
      <dgm:t>
        <a:bodyPr/>
        <a:lstStyle/>
        <a:p>
          <a:pPr>
            <a:lnSpc>
              <a:spcPct val="100000"/>
            </a:lnSpc>
          </a:pPr>
          <a:r>
            <a:rPr lang="fr-CA"/>
            <a:t>Humeur et Affect</a:t>
          </a:r>
          <a:endParaRPr lang="en-US"/>
        </a:p>
      </dgm:t>
    </dgm:pt>
    <dgm:pt modelId="{93BFB5BB-EF95-4B1B-9D0B-7E6A79E6D187}" type="parTrans" cxnId="{05621958-5AD2-4C0C-A620-ADC5E86B6D1B}">
      <dgm:prSet/>
      <dgm:spPr/>
      <dgm:t>
        <a:bodyPr/>
        <a:lstStyle/>
        <a:p>
          <a:endParaRPr lang="en-US"/>
        </a:p>
      </dgm:t>
    </dgm:pt>
    <dgm:pt modelId="{F0540C52-306D-4889-A833-8F95C5F2EAE0}" type="sibTrans" cxnId="{05621958-5AD2-4C0C-A620-ADC5E86B6D1B}">
      <dgm:prSet/>
      <dgm:spPr/>
      <dgm:t>
        <a:bodyPr/>
        <a:lstStyle/>
        <a:p>
          <a:endParaRPr lang="en-US"/>
        </a:p>
      </dgm:t>
    </dgm:pt>
    <dgm:pt modelId="{AC1152CF-42F0-4EB1-8626-CE5CB66775C9}">
      <dgm:prSet/>
      <dgm:spPr/>
      <dgm:t>
        <a:bodyPr/>
        <a:lstStyle/>
        <a:p>
          <a:pPr>
            <a:lnSpc>
              <a:spcPct val="100000"/>
            </a:lnSpc>
          </a:pPr>
          <a:r>
            <a:rPr lang="fr-CA"/>
            <a:t>Pensée: cours et forme de la pensée, contenu de la pensée</a:t>
          </a:r>
          <a:endParaRPr lang="en-US"/>
        </a:p>
      </dgm:t>
    </dgm:pt>
    <dgm:pt modelId="{1333CB29-DBE1-41F3-9FDD-511ADFA1A427}" type="parTrans" cxnId="{546AF0A6-79F1-4A73-AA1C-C92A0185F2ED}">
      <dgm:prSet/>
      <dgm:spPr/>
      <dgm:t>
        <a:bodyPr/>
        <a:lstStyle/>
        <a:p>
          <a:endParaRPr lang="en-US"/>
        </a:p>
      </dgm:t>
    </dgm:pt>
    <dgm:pt modelId="{1F51110A-C8E8-474E-AE1C-40C61319608F}" type="sibTrans" cxnId="{546AF0A6-79F1-4A73-AA1C-C92A0185F2ED}">
      <dgm:prSet/>
      <dgm:spPr/>
      <dgm:t>
        <a:bodyPr/>
        <a:lstStyle/>
        <a:p>
          <a:endParaRPr lang="en-US"/>
        </a:p>
      </dgm:t>
    </dgm:pt>
    <dgm:pt modelId="{3A70033A-309F-49DA-A3B2-AFCFB27AAF2A}">
      <dgm:prSet/>
      <dgm:spPr/>
      <dgm:t>
        <a:bodyPr/>
        <a:lstStyle/>
        <a:p>
          <a:pPr>
            <a:lnSpc>
              <a:spcPct val="100000"/>
            </a:lnSpc>
          </a:pPr>
          <a:r>
            <a:rPr lang="fr-CA"/>
            <a:t>Perception</a:t>
          </a:r>
          <a:endParaRPr lang="en-US"/>
        </a:p>
      </dgm:t>
    </dgm:pt>
    <dgm:pt modelId="{EE06ADB8-74B0-4B15-B8B9-2D78FAA2B234}" type="parTrans" cxnId="{1A148012-1A39-4BF1-B674-C1BE8A51B7F2}">
      <dgm:prSet/>
      <dgm:spPr/>
      <dgm:t>
        <a:bodyPr/>
        <a:lstStyle/>
        <a:p>
          <a:endParaRPr lang="en-US"/>
        </a:p>
      </dgm:t>
    </dgm:pt>
    <dgm:pt modelId="{F4229CE6-6644-4FE8-8D18-095E543B8344}" type="sibTrans" cxnId="{1A148012-1A39-4BF1-B674-C1BE8A51B7F2}">
      <dgm:prSet/>
      <dgm:spPr/>
      <dgm:t>
        <a:bodyPr/>
        <a:lstStyle/>
        <a:p>
          <a:endParaRPr lang="en-US"/>
        </a:p>
      </dgm:t>
    </dgm:pt>
    <dgm:pt modelId="{5E34FC32-6474-44A2-9A30-F2E7A11B4605}">
      <dgm:prSet/>
      <dgm:spPr/>
      <dgm:t>
        <a:bodyPr/>
        <a:lstStyle/>
        <a:p>
          <a:pPr>
            <a:lnSpc>
              <a:spcPct val="100000"/>
            </a:lnSpc>
          </a:pPr>
          <a:r>
            <a:rPr lang="fr-CA"/>
            <a:t>Jugement et autocritique</a:t>
          </a:r>
          <a:endParaRPr lang="en-US"/>
        </a:p>
      </dgm:t>
    </dgm:pt>
    <dgm:pt modelId="{2AB2E36F-0004-4ACC-86FF-842379B770C1}" type="parTrans" cxnId="{40F96128-6211-42EC-9EDC-E95F8E532E4E}">
      <dgm:prSet/>
      <dgm:spPr/>
      <dgm:t>
        <a:bodyPr/>
        <a:lstStyle/>
        <a:p>
          <a:endParaRPr lang="en-US"/>
        </a:p>
      </dgm:t>
    </dgm:pt>
    <dgm:pt modelId="{3124922C-3A53-4DC8-B0A2-C122E6236EAC}" type="sibTrans" cxnId="{40F96128-6211-42EC-9EDC-E95F8E532E4E}">
      <dgm:prSet/>
      <dgm:spPr/>
      <dgm:t>
        <a:bodyPr/>
        <a:lstStyle/>
        <a:p>
          <a:endParaRPr lang="en-US"/>
        </a:p>
      </dgm:t>
    </dgm:pt>
    <dgm:pt modelId="{FF13150D-AFE9-462C-8787-154679F38E0A}">
      <dgm:prSet/>
      <dgm:spPr/>
      <dgm:t>
        <a:bodyPr/>
        <a:lstStyle/>
        <a:p>
          <a:pPr>
            <a:lnSpc>
              <a:spcPct val="100000"/>
            </a:lnSpc>
          </a:pPr>
          <a:r>
            <a:rPr lang="fr-CA" dirty="0"/>
            <a:t>Comportement : attitude, fiabilité, comportement psychomoteur, discours/langage. </a:t>
          </a:r>
          <a:endParaRPr lang="en-US" dirty="0"/>
        </a:p>
      </dgm:t>
    </dgm:pt>
    <dgm:pt modelId="{C40F0C5C-2C45-4A09-BED4-A2DF3B12EDC0}" type="parTrans" cxnId="{1E94FDDC-2563-4D7E-B9C6-A79538AC967A}">
      <dgm:prSet/>
      <dgm:spPr/>
      <dgm:t>
        <a:bodyPr/>
        <a:lstStyle/>
        <a:p>
          <a:endParaRPr lang="fr-CA"/>
        </a:p>
      </dgm:t>
    </dgm:pt>
    <dgm:pt modelId="{7D25D61C-C831-4E6A-A914-749F85B28D63}" type="sibTrans" cxnId="{1E94FDDC-2563-4D7E-B9C6-A79538AC967A}">
      <dgm:prSet/>
      <dgm:spPr/>
      <dgm:t>
        <a:bodyPr/>
        <a:lstStyle/>
        <a:p>
          <a:endParaRPr lang="fr-CA"/>
        </a:p>
      </dgm:t>
    </dgm:pt>
    <dgm:pt modelId="{95136A85-16B8-48C7-ACC8-0830C4CC1074}" type="pres">
      <dgm:prSet presAssocID="{981E2476-9CC7-4EB5-8C8D-85FD249B3085}" presName="root" presStyleCnt="0">
        <dgm:presLayoutVars>
          <dgm:dir/>
          <dgm:resizeHandles val="exact"/>
        </dgm:presLayoutVars>
      </dgm:prSet>
      <dgm:spPr/>
    </dgm:pt>
    <dgm:pt modelId="{0383A8C6-85BE-489A-BD57-973D1E9B8D66}" type="pres">
      <dgm:prSet presAssocID="{E5EFCF72-C239-4C60-BD29-3E987B3A416A}" presName="compNode" presStyleCnt="0"/>
      <dgm:spPr/>
    </dgm:pt>
    <dgm:pt modelId="{B5CB27B4-3038-4523-98B5-13F043AAC234}" type="pres">
      <dgm:prSet presAssocID="{E5EFCF72-C239-4C60-BD29-3E987B3A416A}" presName="bgRect" presStyleLbl="bgShp" presStyleIdx="0" presStyleCnt="6" custLinFactNeighborX="-23381" custLinFactNeighborY="-19061"/>
      <dgm:spPr/>
    </dgm:pt>
    <dgm:pt modelId="{A3D7C835-2402-4686-AE0A-2DC1F45AB305}" type="pres">
      <dgm:prSet presAssocID="{E5EFCF72-C239-4C60-BD29-3E987B3A416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érencier"/>
        </a:ext>
      </dgm:extLst>
    </dgm:pt>
    <dgm:pt modelId="{BEDAEB67-AFA3-4DB8-9AC7-5E699E874B1A}" type="pres">
      <dgm:prSet presAssocID="{E5EFCF72-C239-4C60-BD29-3E987B3A416A}" presName="spaceRect" presStyleCnt="0"/>
      <dgm:spPr/>
    </dgm:pt>
    <dgm:pt modelId="{6699BAA5-1062-46E3-B0FF-F0AAFF5A7A66}" type="pres">
      <dgm:prSet presAssocID="{E5EFCF72-C239-4C60-BD29-3E987B3A416A}" presName="parTx" presStyleLbl="revTx" presStyleIdx="0" presStyleCnt="6">
        <dgm:presLayoutVars>
          <dgm:chMax val="0"/>
          <dgm:chPref val="0"/>
        </dgm:presLayoutVars>
      </dgm:prSet>
      <dgm:spPr/>
    </dgm:pt>
    <dgm:pt modelId="{B4FA99DE-E8EF-4E60-BEDA-1FFAA2CCA5C3}" type="pres">
      <dgm:prSet presAssocID="{8CDC8970-C875-4552-8F54-AF56647EF446}" presName="sibTrans" presStyleCnt="0"/>
      <dgm:spPr/>
    </dgm:pt>
    <dgm:pt modelId="{4F90D101-C884-4A08-8D35-557E7C6BDDA6}" type="pres">
      <dgm:prSet presAssocID="{FF13150D-AFE9-462C-8787-154679F38E0A}" presName="compNode" presStyleCnt="0"/>
      <dgm:spPr/>
    </dgm:pt>
    <dgm:pt modelId="{F3E9FBAE-E875-4A7F-A1A0-291088A14E72}" type="pres">
      <dgm:prSet presAssocID="{FF13150D-AFE9-462C-8787-154679F38E0A}" presName="bgRect" presStyleLbl="bgShp" presStyleIdx="1" presStyleCnt="6"/>
      <dgm:spPr/>
    </dgm:pt>
    <dgm:pt modelId="{AB07389E-14F6-4BD6-B4E6-6E94B4315F6B}" type="pres">
      <dgm:prSet presAssocID="{FF13150D-AFE9-462C-8787-154679F38E0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nce avec un remplissage uni"/>
        </a:ext>
      </dgm:extLst>
    </dgm:pt>
    <dgm:pt modelId="{F7BE0361-512D-47F6-8E51-4A0D18631657}" type="pres">
      <dgm:prSet presAssocID="{FF13150D-AFE9-462C-8787-154679F38E0A}" presName="spaceRect" presStyleCnt="0"/>
      <dgm:spPr/>
    </dgm:pt>
    <dgm:pt modelId="{04E7AF74-7968-40D8-95A4-41A3D8ECAA53}" type="pres">
      <dgm:prSet presAssocID="{FF13150D-AFE9-462C-8787-154679F38E0A}" presName="parTx" presStyleLbl="revTx" presStyleIdx="1" presStyleCnt="6">
        <dgm:presLayoutVars>
          <dgm:chMax val="0"/>
          <dgm:chPref val="0"/>
        </dgm:presLayoutVars>
      </dgm:prSet>
      <dgm:spPr/>
    </dgm:pt>
    <dgm:pt modelId="{EF759B72-02F9-4530-80C5-F90820446E0E}" type="pres">
      <dgm:prSet presAssocID="{7D25D61C-C831-4E6A-A914-749F85B28D63}" presName="sibTrans" presStyleCnt="0"/>
      <dgm:spPr/>
    </dgm:pt>
    <dgm:pt modelId="{79C4492B-0BFC-47A7-AF96-45FA7C19D7B6}" type="pres">
      <dgm:prSet presAssocID="{A4F37D3E-6BE8-4778-96B5-F00B90DD98CD}" presName="compNode" presStyleCnt="0"/>
      <dgm:spPr/>
    </dgm:pt>
    <dgm:pt modelId="{3AE68D10-7041-44A5-9D0F-C56516672361}" type="pres">
      <dgm:prSet presAssocID="{A4F37D3E-6BE8-4778-96B5-F00B90DD98CD}" presName="bgRect" presStyleLbl="bgShp" presStyleIdx="2" presStyleCnt="6"/>
      <dgm:spPr/>
    </dgm:pt>
    <dgm:pt modelId="{C3450F5E-71A9-4B48-9458-8C2368D6E667}" type="pres">
      <dgm:prSet presAssocID="{A4F37D3E-6BE8-4778-96B5-F00B90DD98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iling Face with No Fill"/>
        </a:ext>
      </dgm:extLst>
    </dgm:pt>
    <dgm:pt modelId="{E9E22284-661D-4455-BDEC-E4064AFF7516}" type="pres">
      <dgm:prSet presAssocID="{A4F37D3E-6BE8-4778-96B5-F00B90DD98CD}" presName="spaceRect" presStyleCnt="0"/>
      <dgm:spPr/>
    </dgm:pt>
    <dgm:pt modelId="{DDA8F708-21CB-4BD6-B1EB-3F38888B102C}" type="pres">
      <dgm:prSet presAssocID="{A4F37D3E-6BE8-4778-96B5-F00B90DD98CD}" presName="parTx" presStyleLbl="revTx" presStyleIdx="2" presStyleCnt="6">
        <dgm:presLayoutVars>
          <dgm:chMax val="0"/>
          <dgm:chPref val="0"/>
        </dgm:presLayoutVars>
      </dgm:prSet>
      <dgm:spPr/>
    </dgm:pt>
    <dgm:pt modelId="{03F2FF55-C3F2-4556-8B36-3C2B213B9ACC}" type="pres">
      <dgm:prSet presAssocID="{F0540C52-306D-4889-A833-8F95C5F2EAE0}" presName="sibTrans" presStyleCnt="0"/>
      <dgm:spPr/>
    </dgm:pt>
    <dgm:pt modelId="{F5BDF34C-543E-49CB-8684-991A0676E346}" type="pres">
      <dgm:prSet presAssocID="{AC1152CF-42F0-4EB1-8626-CE5CB66775C9}" presName="compNode" presStyleCnt="0"/>
      <dgm:spPr/>
    </dgm:pt>
    <dgm:pt modelId="{28EC4334-D40E-4681-B8B3-DC09747AB982}" type="pres">
      <dgm:prSet presAssocID="{AC1152CF-42F0-4EB1-8626-CE5CB66775C9}" presName="bgRect" presStyleLbl="bgShp" presStyleIdx="3" presStyleCnt="6"/>
      <dgm:spPr/>
    </dgm:pt>
    <dgm:pt modelId="{87622873-52C1-4F17-8FFB-26A00C5C1ACF}" type="pres">
      <dgm:prSet presAssocID="{AC1152CF-42F0-4EB1-8626-CE5CB66775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C17D5220-524E-461E-8F1B-4B9386A28A79}" type="pres">
      <dgm:prSet presAssocID="{AC1152CF-42F0-4EB1-8626-CE5CB66775C9}" presName="spaceRect" presStyleCnt="0"/>
      <dgm:spPr/>
    </dgm:pt>
    <dgm:pt modelId="{3B9E4974-4616-4374-BCF6-E095B1DAA27F}" type="pres">
      <dgm:prSet presAssocID="{AC1152CF-42F0-4EB1-8626-CE5CB66775C9}" presName="parTx" presStyleLbl="revTx" presStyleIdx="3" presStyleCnt="6">
        <dgm:presLayoutVars>
          <dgm:chMax val="0"/>
          <dgm:chPref val="0"/>
        </dgm:presLayoutVars>
      </dgm:prSet>
      <dgm:spPr/>
    </dgm:pt>
    <dgm:pt modelId="{6CFFA497-198B-4DD9-B237-CAD7D80998CD}" type="pres">
      <dgm:prSet presAssocID="{1F51110A-C8E8-474E-AE1C-40C61319608F}" presName="sibTrans" presStyleCnt="0"/>
      <dgm:spPr/>
    </dgm:pt>
    <dgm:pt modelId="{7B82C0C3-1E92-40DF-88FA-793B192AA1FE}" type="pres">
      <dgm:prSet presAssocID="{3A70033A-309F-49DA-A3B2-AFCFB27AAF2A}" presName="compNode" presStyleCnt="0"/>
      <dgm:spPr/>
    </dgm:pt>
    <dgm:pt modelId="{B1E9453D-77E9-4C00-884F-70B19B7E6F27}" type="pres">
      <dgm:prSet presAssocID="{3A70033A-309F-49DA-A3B2-AFCFB27AAF2A}" presName="bgRect" presStyleLbl="bgShp" presStyleIdx="4" presStyleCnt="6"/>
      <dgm:spPr/>
    </dgm:pt>
    <dgm:pt modelId="{BDF53624-556C-4C9B-B364-A16CB593395A}" type="pres">
      <dgm:prSet presAssocID="{3A70033A-309F-49DA-A3B2-AFCFB27AAF2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Œil"/>
        </a:ext>
      </dgm:extLst>
    </dgm:pt>
    <dgm:pt modelId="{901DF700-A024-4D95-A85B-80426F8A3DA3}" type="pres">
      <dgm:prSet presAssocID="{3A70033A-309F-49DA-A3B2-AFCFB27AAF2A}" presName="spaceRect" presStyleCnt="0"/>
      <dgm:spPr/>
    </dgm:pt>
    <dgm:pt modelId="{B86E420C-C718-48B9-AE3D-07EA59B04514}" type="pres">
      <dgm:prSet presAssocID="{3A70033A-309F-49DA-A3B2-AFCFB27AAF2A}" presName="parTx" presStyleLbl="revTx" presStyleIdx="4" presStyleCnt="6">
        <dgm:presLayoutVars>
          <dgm:chMax val="0"/>
          <dgm:chPref val="0"/>
        </dgm:presLayoutVars>
      </dgm:prSet>
      <dgm:spPr/>
    </dgm:pt>
    <dgm:pt modelId="{F7E91494-8F7D-4467-9AA2-040273197344}" type="pres">
      <dgm:prSet presAssocID="{F4229CE6-6644-4FE8-8D18-095E543B8344}" presName="sibTrans" presStyleCnt="0"/>
      <dgm:spPr/>
    </dgm:pt>
    <dgm:pt modelId="{F4412899-BA8C-4D10-9074-26AA8D73318C}" type="pres">
      <dgm:prSet presAssocID="{5E34FC32-6474-44A2-9A30-F2E7A11B4605}" presName="compNode" presStyleCnt="0"/>
      <dgm:spPr/>
    </dgm:pt>
    <dgm:pt modelId="{DBCA3AF5-C5F7-456C-B3BC-8D2522C9AB35}" type="pres">
      <dgm:prSet presAssocID="{5E34FC32-6474-44A2-9A30-F2E7A11B4605}" presName="bgRect" presStyleLbl="bgShp" presStyleIdx="5" presStyleCnt="6"/>
      <dgm:spPr/>
    </dgm:pt>
    <dgm:pt modelId="{284EE11D-4339-495D-8819-A56AB32B9C6D}" type="pres">
      <dgm:prSet presAssocID="{5E34FC32-6474-44A2-9A30-F2E7A11B46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teau d'officiel"/>
        </a:ext>
      </dgm:extLst>
    </dgm:pt>
    <dgm:pt modelId="{0C368D40-89CE-427B-9CE1-FB925D0221E6}" type="pres">
      <dgm:prSet presAssocID="{5E34FC32-6474-44A2-9A30-F2E7A11B4605}" presName="spaceRect" presStyleCnt="0"/>
      <dgm:spPr/>
    </dgm:pt>
    <dgm:pt modelId="{3DF3A6FF-6ED2-4445-A233-2A7770B5BE5B}" type="pres">
      <dgm:prSet presAssocID="{5E34FC32-6474-44A2-9A30-F2E7A11B4605}" presName="parTx" presStyleLbl="revTx" presStyleIdx="5" presStyleCnt="6">
        <dgm:presLayoutVars>
          <dgm:chMax val="0"/>
          <dgm:chPref val="0"/>
        </dgm:presLayoutVars>
      </dgm:prSet>
      <dgm:spPr/>
    </dgm:pt>
  </dgm:ptLst>
  <dgm:cxnLst>
    <dgm:cxn modelId="{1A148012-1A39-4BF1-B674-C1BE8A51B7F2}" srcId="{981E2476-9CC7-4EB5-8C8D-85FD249B3085}" destId="{3A70033A-309F-49DA-A3B2-AFCFB27AAF2A}" srcOrd="4" destOrd="0" parTransId="{EE06ADB8-74B0-4B15-B8B9-2D78FAA2B234}" sibTransId="{F4229CE6-6644-4FE8-8D18-095E543B8344}"/>
    <dgm:cxn modelId="{40F96128-6211-42EC-9EDC-E95F8E532E4E}" srcId="{981E2476-9CC7-4EB5-8C8D-85FD249B3085}" destId="{5E34FC32-6474-44A2-9A30-F2E7A11B4605}" srcOrd="5" destOrd="0" parTransId="{2AB2E36F-0004-4ACC-86FF-842379B770C1}" sibTransId="{3124922C-3A53-4DC8-B0A2-C122E6236EAC}"/>
    <dgm:cxn modelId="{22DEEC31-D725-4A6B-AB07-A5BF82D0BCB1}" type="presOf" srcId="{3A70033A-309F-49DA-A3B2-AFCFB27AAF2A}" destId="{B86E420C-C718-48B9-AE3D-07EA59B04514}" srcOrd="0" destOrd="0" presId="urn:microsoft.com/office/officeart/2018/2/layout/IconVerticalSolidList"/>
    <dgm:cxn modelId="{86C0F241-79DC-4007-AE31-646346B46F93}" type="presOf" srcId="{FF13150D-AFE9-462C-8787-154679F38E0A}" destId="{04E7AF74-7968-40D8-95A4-41A3D8ECAA53}" srcOrd="0" destOrd="0" presId="urn:microsoft.com/office/officeart/2018/2/layout/IconVerticalSolidList"/>
    <dgm:cxn modelId="{88F77D56-0789-4D63-96EC-BA0DB1BB54A7}" type="presOf" srcId="{981E2476-9CC7-4EB5-8C8D-85FD249B3085}" destId="{95136A85-16B8-48C7-ACC8-0830C4CC1074}" srcOrd="0" destOrd="0" presId="urn:microsoft.com/office/officeart/2018/2/layout/IconVerticalSolidList"/>
    <dgm:cxn modelId="{05621958-5AD2-4C0C-A620-ADC5E86B6D1B}" srcId="{981E2476-9CC7-4EB5-8C8D-85FD249B3085}" destId="{A4F37D3E-6BE8-4778-96B5-F00B90DD98CD}" srcOrd="2" destOrd="0" parTransId="{93BFB5BB-EF95-4B1B-9D0B-7E6A79E6D187}" sibTransId="{F0540C52-306D-4889-A833-8F95C5F2EAE0}"/>
    <dgm:cxn modelId="{A6781076-C0F2-4245-9D8B-64A0CA3DDA10}" srcId="{981E2476-9CC7-4EB5-8C8D-85FD249B3085}" destId="{E5EFCF72-C239-4C60-BD29-3E987B3A416A}" srcOrd="0" destOrd="0" parTransId="{461CCDB8-81EE-4F9F-BEAC-BB444E0E9C27}" sibTransId="{8CDC8970-C875-4552-8F54-AF56647EF446}"/>
    <dgm:cxn modelId="{AD2BD196-8BFD-4967-B080-3F0B8C388DC5}" type="presOf" srcId="{A4F37D3E-6BE8-4778-96B5-F00B90DD98CD}" destId="{DDA8F708-21CB-4BD6-B1EB-3F38888B102C}" srcOrd="0" destOrd="0" presId="urn:microsoft.com/office/officeart/2018/2/layout/IconVerticalSolidList"/>
    <dgm:cxn modelId="{FA59039A-5262-42A9-9B84-DE13747B269A}" type="presOf" srcId="{E5EFCF72-C239-4C60-BD29-3E987B3A416A}" destId="{6699BAA5-1062-46E3-B0FF-F0AAFF5A7A66}" srcOrd="0" destOrd="0" presId="urn:microsoft.com/office/officeart/2018/2/layout/IconVerticalSolidList"/>
    <dgm:cxn modelId="{546AF0A6-79F1-4A73-AA1C-C92A0185F2ED}" srcId="{981E2476-9CC7-4EB5-8C8D-85FD249B3085}" destId="{AC1152CF-42F0-4EB1-8626-CE5CB66775C9}" srcOrd="3" destOrd="0" parTransId="{1333CB29-DBE1-41F3-9FDD-511ADFA1A427}" sibTransId="{1F51110A-C8E8-474E-AE1C-40C61319608F}"/>
    <dgm:cxn modelId="{1E94FDDC-2563-4D7E-B9C6-A79538AC967A}" srcId="{981E2476-9CC7-4EB5-8C8D-85FD249B3085}" destId="{FF13150D-AFE9-462C-8787-154679F38E0A}" srcOrd="1" destOrd="0" parTransId="{C40F0C5C-2C45-4A09-BED4-A2DF3B12EDC0}" sibTransId="{7D25D61C-C831-4E6A-A914-749F85B28D63}"/>
    <dgm:cxn modelId="{56E1B9E5-04A6-4F1B-A8CA-D1F7F09DFF5E}" type="presOf" srcId="{5E34FC32-6474-44A2-9A30-F2E7A11B4605}" destId="{3DF3A6FF-6ED2-4445-A233-2A7770B5BE5B}" srcOrd="0" destOrd="0" presId="urn:microsoft.com/office/officeart/2018/2/layout/IconVerticalSolidList"/>
    <dgm:cxn modelId="{AD4097F2-359C-46F1-8F10-500BA11914C8}" type="presOf" srcId="{AC1152CF-42F0-4EB1-8626-CE5CB66775C9}" destId="{3B9E4974-4616-4374-BCF6-E095B1DAA27F}" srcOrd="0" destOrd="0" presId="urn:microsoft.com/office/officeart/2018/2/layout/IconVerticalSolidList"/>
    <dgm:cxn modelId="{7519FC7B-3A12-4EA3-80D9-EA8E44E93C6B}" type="presParOf" srcId="{95136A85-16B8-48C7-ACC8-0830C4CC1074}" destId="{0383A8C6-85BE-489A-BD57-973D1E9B8D66}" srcOrd="0" destOrd="0" presId="urn:microsoft.com/office/officeart/2018/2/layout/IconVerticalSolidList"/>
    <dgm:cxn modelId="{3F981B81-2A32-41F9-B931-0E45819976C0}" type="presParOf" srcId="{0383A8C6-85BE-489A-BD57-973D1E9B8D66}" destId="{B5CB27B4-3038-4523-98B5-13F043AAC234}" srcOrd="0" destOrd="0" presId="urn:microsoft.com/office/officeart/2018/2/layout/IconVerticalSolidList"/>
    <dgm:cxn modelId="{BF8B8D20-D003-419F-A136-400FD16575E6}" type="presParOf" srcId="{0383A8C6-85BE-489A-BD57-973D1E9B8D66}" destId="{A3D7C835-2402-4686-AE0A-2DC1F45AB305}" srcOrd="1" destOrd="0" presId="urn:microsoft.com/office/officeart/2018/2/layout/IconVerticalSolidList"/>
    <dgm:cxn modelId="{7268DA93-E3C3-46DF-9E9D-F92734E26E57}" type="presParOf" srcId="{0383A8C6-85BE-489A-BD57-973D1E9B8D66}" destId="{BEDAEB67-AFA3-4DB8-9AC7-5E699E874B1A}" srcOrd="2" destOrd="0" presId="urn:microsoft.com/office/officeart/2018/2/layout/IconVerticalSolidList"/>
    <dgm:cxn modelId="{DED217E8-C737-4D31-BBD0-3DB4D7E0096E}" type="presParOf" srcId="{0383A8C6-85BE-489A-BD57-973D1E9B8D66}" destId="{6699BAA5-1062-46E3-B0FF-F0AAFF5A7A66}" srcOrd="3" destOrd="0" presId="urn:microsoft.com/office/officeart/2018/2/layout/IconVerticalSolidList"/>
    <dgm:cxn modelId="{66546183-1005-4F60-A2FE-757FA84F89AA}" type="presParOf" srcId="{95136A85-16B8-48C7-ACC8-0830C4CC1074}" destId="{B4FA99DE-E8EF-4E60-BEDA-1FFAA2CCA5C3}" srcOrd="1" destOrd="0" presId="urn:microsoft.com/office/officeart/2018/2/layout/IconVerticalSolidList"/>
    <dgm:cxn modelId="{D314DCB3-94C8-4AC6-9C5F-CE14FFDED22C}" type="presParOf" srcId="{95136A85-16B8-48C7-ACC8-0830C4CC1074}" destId="{4F90D101-C884-4A08-8D35-557E7C6BDDA6}" srcOrd="2" destOrd="0" presId="urn:microsoft.com/office/officeart/2018/2/layout/IconVerticalSolidList"/>
    <dgm:cxn modelId="{E0F2F6D3-DBDA-425D-BE13-5E26F0C84094}" type="presParOf" srcId="{4F90D101-C884-4A08-8D35-557E7C6BDDA6}" destId="{F3E9FBAE-E875-4A7F-A1A0-291088A14E72}" srcOrd="0" destOrd="0" presId="urn:microsoft.com/office/officeart/2018/2/layout/IconVerticalSolidList"/>
    <dgm:cxn modelId="{43B4C06A-86DB-49FE-8A25-70E9C12FC49C}" type="presParOf" srcId="{4F90D101-C884-4A08-8D35-557E7C6BDDA6}" destId="{AB07389E-14F6-4BD6-B4E6-6E94B4315F6B}" srcOrd="1" destOrd="0" presId="urn:microsoft.com/office/officeart/2018/2/layout/IconVerticalSolidList"/>
    <dgm:cxn modelId="{D8071E44-25D6-404E-BE0D-5CDEB232078F}" type="presParOf" srcId="{4F90D101-C884-4A08-8D35-557E7C6BDDA6}" destId="{F7BE0361-512D-47F6-8E51-4A0D18631657}" srcOrd="2" destOrd="0" presId="urn:microsoft.com/office/officeart/2018/2/layout/IconVerticalSolidList"/>
    <dgm:cxn modelId="{677BB813-4913-447F-9AF8-367DB1FC264E}" type="presParOf" srcId="{4F90D101-C884-4A08-8D35-557E7C6BDDA6}" destId="{04E7AF74-7968-40D8-95A4-41A3D8ECAA53}" srcOrd="3" destOrd="0" presId="urn:microsoft.com/office/officeart/2018/2/layout/IconVerticalSolidList"/>
    <dgm:cxn modelId="{99BFBE68-BC96-4C0F-A51C-7F32177AC92F}" type="presParOf" srcId="{95136A85-16B8-48C7-ACC8-0830C4CC1074}" destId="{EF759B72-02F9-4530-80C5-F90820446E0E}" srcOrd="3" destOrd="0" presId="urn:microsoft.com/office/officeart/2018/2/layout/IconVerticalSolidList"/>
    <dgm:cxn modelId="{E0E13BED-DB50-41A6-AB02-2A4C49C160A2}" type="presParOf" srcId="{95136A85-16B8-48C7-ACC8-0830C4CC1074}" destId="{79C4492B-0BFC-47A7-AF96-45FA7C19D7B6}" srcOrd="4" destOrd="0" presId="urn:microsoft.com/office/officeart/2018/2/layout/IconVerticalSolidList"/>
    <dgm:cxn modelId="{F7DB15EE-8B39-40A2-8324-265FB4E34D9D}" type="presParOf" srcId="{79C4492B-0BFC-47A7-AF96-45FA7C19D7B6}" destId="{3AE68D10-7041-44A5-9D0F-C56516672361}" srcOrd="0" destOrd="0" presId="urn:microsoft.com/office/officeart/2018/2/layout/IconVerticalSolidList"/>
    <dgm:cxn modelId="{79E2915F-D290-414E-8821-656E14D92D27}" type="presParOf" srcId="{79C4492B-0BFC-47A7-AF96-45FA7C19D7B6}" destId="{C3450F5E-71A9-4B48-9458-8C2368D6E667}" srcOrd="1" destOrd="0" presId="urn:microsoft.com/office/officeart/2018/2/layout/IconVerticalSolidList"/>
    <dgm:cxn modelId="{3CAB02E8-783D-413E-986A-2E97C1908311}" type="presParOf" srcId="{79C4492B-0BFC-47A7-AF96-45FA7C19D7B6}" destId="{E9E22284-661D-4455-BDEC-E4064AFF7516}" srcOrd="2" destOrd="0" presId="urn:microsoft.com/office/officeart/2018/2/layout/IconVerticalSolidList"/>
    <dgm:cxn modelId="{E7A454C5-E9EF-40AC-8D2A-3C5E6EDB264F}" type="presParOf" srcId="{79C4492B-0BFC-47A7-AF96-45FA7C19D7B6}" destId="{DDA8F708-21CB-4BD6-B1EB-3F38888B102C}" srcOrd="3" destOrd="0" presId="urn:microsoft.com/office/officeart/2018/2/layout/IconVerticalSolidList"/>
    <dgm:cxn modelId="{9F074245-0BB1-4C87-AEED-E682CB8C4D34}" type="presParOf" srcId="{95136A85-16B8-48C7-ACC8-0830C4CC1074}" destId="{03F2FF55-C3F2-4556-8B36-3C2B213B9ACC}" srcOrd="5" destOrd="0" presId="urn:microsoft.com/office/officeart/2018/2/layout/IconVerticalSolidList"/>
    <dgm:cxn modelId="{8EE71D18-3CB0-40B5-8D37-D61E76900AE4}" type="presParOf" srcId="{95136A85-16B8-48C7-ACC8-0830C4CC1074}" destId="{F5BDF34C-543E-49CB-8684-991A0676E346}" srcOrd="6" destOrd="0" presId="urn:microsoft.com/office/officeart/2018/2/layout/IconVerticalSolidList"/>
    <dgm:cxn modelId="{57842499-F668-45B1-9CB4-1C26A8F5C7A7}" type="presParOf" srcId="{F5BDF34C-543E-49CB-8684-991A0676E346}" destId="{28EC4334-D40E-4681-B8B3-DC09747AB982}" srcOrd="0" destOrd="0" presId="urn:microsoft.com/office/officeart/2018/2/layout/IconVerticalSolidList"/>
    <dgm:cxn modelId="{6D84DD20-974E-4CD7-8DC1-6352088CDBAB}" type="presParOf" srcId="{F5BDF34C-543E-49CB-8684-991A0676E346}" destId="{87622873-52C1-4F17-8FFB-26A00C5C1ACF}" srcOrd="1" destOrd="0" presId="urn:microsoft.com/office/officeart/2018/2/layout/IconVerticalSolidList"/>
    <dgm:cxn modelId="{89DC6709-B79D-47A4-960C-1EF5F168FD43}" type="presParOf" srcId="{F5BDF34C-543E-49CB-8684-991A0676E346}" destId="{C17D5220-524E-461E-8F1B-4B9386A28A79}" srcOrd="2" destOrd="0" presId="urn:microsoft.com/office/officeart/2018/2/layout/IconVerticalSolidList"/>
    <dgm:cxn modelId="{DC15C49D-9247-42E0-8D17-B6FA7F13366F}" type="presParOf" srcId="{F5BDF34C-543E-49CB-8684-991A0676E346}" destId="{3B9E4974-4616-4374-BCF6-E095B1DAA27F}" srcOrd="3" destOrd="0" presId="urn:microsoft.com/office/officeart/2018/2/layout/IconVerticalSolidList"/>
    <dgm:cxn modelId="{F2A3087D-10B6-46D9-B611-5558A40B878D}" type="presParOf" srcId="{95136A85-16B8-48C7-ACC8-0830C4CC1074}" destId="{6CFFA497-198B-4DD9-B237-CAD7D80998CD}" srcOrd="7" destOrd="0" presId="urn:microsoft.com/office/officeart/2018/2/layout/IconVerticalSolidList"/>
    <dgm:cxn modelId="{C59B0D26-CA8D-41C8-AAC5-C7023ACB24F2}" type="presParOf" srcId="{95136A85-16B8-48C7-ACC8-0830C4CC1074}" destId="{7B82C0C3-1E92-40DF-88FA-793B192AA1FE}" srcOrd="8" destOrd="0" presId="urn:microsoft.com/office/officeart/2018/2/layout/IconVerticalSolidList"/>
    <dgm:cxn modelId="{83D110E7-0C1E-40ED-97A5-6BD0C015A696}" type="presParOf" srcId="{7B82C0C3-1E92-40DF-88FA-793B192AA1FE}" destId="{B1E9453D-77E9-4C00-884F-70B19B7E6F27}" srcOrd="0" destOrd="0" presId="urn:microsoft.com/office/officeart/2018/2/layout/IconVerticalSolidList"/>
    <dgm:cxn modelId="{A24EC65D-30A3-4975-A29A-4A490165915F}" type="presParOf" srcId="{7B82C0C3-1E92-40DF-88FA-793B192AA1FE}" destId="{BDF53624-556C-4C9B-B364-A16CB593395A}" srcOrd="1" destOrd="0" presId="urn:microsoft.com/office/officeart/2018/2/layout/IconVerticalSolidList"/>
    <dgm:cxn modelId="{B39B8377-48D0-496C-9B9E-57BDC28653E9}" type="presParOf" srcId="{7B82C0C3-1E92-40DF-88FA-793B192AA1FE}" destId="{901DF700-A024-4D95-A85B-80426F8A3DA3}" srcOrd="2" destOrd="0" presId="urn:microsoft.com/office/officeart/2018/2/layout/IconVerticalSolidList"/>
    <dgm:cxn modelId="{AA77D4DA-44C0-4C06-8A3D-39EDBF83B6CB}" type="presParOf" srcId="{7B82C0C3-1E92-40DF-88FA-793B192AA1FE}" destId="{B86E420C-C718-48B9-AE3D-07EA59B04514}" srcOrd="3" destOrd="0" presId="urn:microsoft.com/office/officeart/2018/2/layout/IconVerticalSolidList"/>
    <dgm:cxn modelId="{66466B84-F8CC-4EFD-81D7-9784ED73E740}" type="presParOf" srcId="{95136A85-16B8-48C7-ACC8-0830C4CC1074}" destId="{F7E91494-8F7D-4467-9AA2-040273197344}" srcOrd="9" destOrd="0" presId="urn:microsoft.com/office/officeart/2018/2/layout/IconVerticalSolidList"/>
    <dgm:cxn modelId="{B800EF18-76DF-446E-9964-7CF4CFB4B491}" type="presParOf" srcId="{95136A85-16B8-48C7-ACC8-0830C4CC1074}" destId="{F4412899-BA8C-4D10-9074-26AA8D73318C}" srcOrd="10" destOrd="0" presId="urn:microsoft.com/office/officeart/2018/2/layout/IconVerticalSolidList"/>
    <dgm:cxn modelId="{C2977E5E-756A-4DCB-9A10-5C5F435B734C}" type="presParOf" srcId="{F4412899-BA8C-4D10-9074-26AA8D73318C}" destId="{DBCA3AF5-C5F7-456C-B3BC-8D2522C9AB35}" srcOrd="0" destOrd="0" presId="urn:microsoft.com/office/officeart/2018/2/layout/IconVerticalSolidList"/>
    <dgm:cxn modelId="{961AD200-0521-4CA3-8E10-35622B00CC57}" type="presParOf" srcId="{F4412899-BA8C-4D10-9074-26AA8D73318C}" destId="{284EE11D-4339-495D-8819-A56AB32B9C6D}" srcOrd="1" destOrd="0" presId="urn:microsoft.com/office/officeart/2018/2/layout/IconVerticalSolidList"/>
    <dgm:cxn modelId="{F166B8B4-756A-45A5-8AB1-D0592EAE256B}" type="presParOf" srcId="{F4412899-BA8C-4D10-9074-26AA8D73318C}" destId="{0C368D40-89CE-427B-9CE1-FB925D0221E6}" srcOrd="2" destOrd="0" presId="urn:microsoft.com/office/officeart/2018/2/layout/IconVerticalSolidList"/>
    <dgm:cxn modelId="{91ACD11A-8F35-4F3D-98BC-8CEB8FAB5DC7}" type="presParOf" srcId="{F4412899-BA8C-4D10-9074-26AA8D73318C}" destId="{3DF3A6FF-6ED2-4445-A233-2A7770B5BE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A82FF-3331-D746-A092-E323AC52B1E8}">
      <dsp:nvSpPr>
        <dsp:cNvPr id="0" name=""/>
        <dsp:cNvSpPr/>
      </dsp:nvSpPr>
      <dsp:spPr>
        <a:xfrm>
          <a:off x="0" y="0"/>
          <a:ext cx="4314688" cy="9572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a:t>Se familiariser avec la structure et les techniques d'entrevue visant à évaluer l’état mental.</a:t>
          </a:r>
          <a:endParaRPr lang="en-US" sz="1400" kern="1200"/>
        </a:p>
      </dsp:txBody>
      <dsp:txXfrm>
        <a:off x="28038" y="28038"/>
        <a:ext cx="3200802" cy="901218"/>
      </dsp:txXfrm>
    </dsp:sp>
    <dsp:sp modelId="{CE15716E-7B76-2445-9AE2-276CFC2531C9}">
      <dsp:nvSpPr>
        <dsp:cNvPr id="0" name=""/>
        <dsp:cNvSpPr/>
      </dsp:nvSpPr>
      <dsp:spPr>
        <a:xfrm>
          <a:off x="361355" y="1131347"/>
          <a:ext cx="4314688" cy="957294"/>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a:t>Utiliser des aspects de l’examen mental afin d’évaluer des éléments de l’efficacité, de l’innocuité de la thérapie médicamenteuse et de l’adhésion au traitement.</a:t>
          </a:r>
          <a:endParaRPr lang="en-US" sz="1400" kern="1200"/>
        </a:p>
      </dsp:txBody>
      <dsp:txXfrm>
        <a:off x="389393" y="1159385"/>
        <a:ext cx="3275016" cy="901218"/>
      </dsp:txXfrm>
    </dsp:sp>
    <dsp:sp modelId="{4817EADE-77A2-344B-8AD6-2F7E77E3D893}">
      <dsp:nvSpPr>
        <dsp:cNvPr id="0" name=""/>
        <dsp:cNvSpPr/>
      </dsp:nvSpPr>
      <dsp:spPr>
        <a:xfrm>
          <a:off x="717317" y="2262695"/>
          <a:ext cx="4314688" cy="957294"/>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kern="1200"/>
            <a:t>utiliser des échelles validées pour le suivi de la thérapie médicamenteuse en psychiatrie</a:t>
          </a:r>
          <a:endParaRPr lang="en-US" sz="1400" kern="1200"/>
        </a:p>
      </dsp:txBody>
      <dsp:txXfrm>
        <a:off x="745355" y="2290733"/>
        <a:ext cx="3280409" cy="901218"/>
      </dsp:txXfrm>
    </dsp:sp>
    <dsp:sp modelId="{E2B0F344-1DF4-A347-9BF0-FBBB6279D78E}">
      <dsp:nvSpPr>
        <dsp:cNvPr id="0" name=""/>
        <dsp:cNvSpPr/>
      </dsp:nvSpPr>
      <dsp:spPr>
        <a:xfrm>
          <a:off x="1078672" y="3394043"/>
          <a:ext cx="4314688" cy="957294"/>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a:t>Connaitre la terminologie appropriée pour rédiger un examen mental sommaire.</a:t>
          </a:r>
          <a:endParaRPr lang="en-US" sz="1400" kern="1200"/>
        </a:p>
      </dsp:txBody>
      <dsp:txXfrm>
        <a:off x="1106710" y="3422081"/>
        <a:ext cx="3275016" cy="901218"/>
      </dsp:txXfrm>
    </dsp:sp>
    <dsp:sp modelId="{10BB7F75-00FA-4647-B3F6-417D1267B722}">
      <dsp:nvSpPr>
        <dsp:cNvPr id="0" name=""/>
        <dsp:cNvSpPr/>
      </dsp:nvSpPr>
      <dsp:spPr>
        <a:xfrm>
          <a:off x="3692447" y="733200"/>
          <a:ext cx="622241" cy="62224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3832451" y="733200"/>
        <a:ext cx="342233" cy="468236"/>
      </dsp:txXfrm>
    </dsp:sp>
    <dsp:sp modelId="{A68E4682-D219-1A45-A52A-4200B74E5DDC}">
      <dsp:nvSpPr>
        <dsp:cNvPr id="0" name=""/>
        <dsp:cNvSpPr/>
      </dsp:nvSpPr>
      <dsp:spPr>
        <a:xfrm>
          <a:off x="4053802" y="1864548"/>
          <a:ext cx="622241" cy="622241"/>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193806" y="1864548"/>
        <a:ext cx="342233" cy="468236"/>
      </dsp:txXfrm>
    </dsp:sp>
    <dsp:sp modelId="{AD7F7D56-3039-B545-8D11-41662A45D4D8}">
      <dsp:nvSpPr>
        <dsp:cNvPr id="0" name=""/>
        <dsp:cNvSpPr/>
      </dsp:nvSpPr>
      <dsp:spPr>
        <a:xfrm>
          <a:off x="4409764" y="2995896"/>
          <a:ext cx="622241" cy="622241"/>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549768" y="2995896"/>
        <a:ext cx="342233" cy="4682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2A619-F1B2-7548-88D6-5C0AF116A596}">
      <dsp:nvSpPr>
        <dsp:cNvPr id="0" name=""/>
        <dsp:cNvSpPr/>
      </dsp:nvSpPr>
      <dsp:spPr>
        <a:xfrm>
          <a:off x="0" y="0"/>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0DC052-DDE4-A944-A72B-5104C49A0722}">
      <dsp:nvSpPr>
        <dsp:cNvPr id="0" name=""/>
        <dsp:cNvSpPr/>
      </dsp:nvSpPr>
      <dsp:spPr>
        <a:xfrm>
          <a:off x="0" y="0"/>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a:t>Age apparent: fait plus jeune, plus vieux que son âge </a:t>
          </a:r>
          <a:endParaRPr lang="en-US" sz="1700" kern="1200"/>
        </a:p>
      </dsp:txBody>
      <dsp:txXfrm>
        <a:off x="0" y="0"/>
        <a:ext cx="11144250" cy="634871"/>
      </dsp:txXfrm>
    </dsp:sp>
    <dsp:sp modelId="{12E943E1-41BA-D14C-8E65-6700320A90F7}">
      <dsp:nvSpPr>
        <dsp:cNvPr id="0" name=""/>
        <dsp:cNvSpPr/>
      </dsp:nvSpPr>
      <dsp:spPr>
        <a:xfrm>
          <a:off x="0" y="634871"/>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40488-453B-CC4E-B2F8-55FA79118D14}">
      <dsp:nvSpPr>
        <dsp:cNvPr id="0" name=""/>
        <dsp:cNvSpPr/>
      </dsp:nvSpPr>
      <dsp:spPr>
        <a:xfrm>
          <a:off x="0" y="634871"/>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a:t>Morphologie: Amaigri, émacié, cachectique, androgyne, obésité.</a:t>
          </a:r>
          <a:endParaRPr lang="en-US" sz="1700" kern="1200"/>
        </a:p>
      </dsp:txBody>
      <dsp:txXfrm>
        <a:off x="0" y="634871"/>
        <a:ext cx="11144250" cy="634871"/>
      </dsp:txXfrm>
    </dsp:sp>
    <dsp:sp modelId="{9B679015-C3A8-F145-A1F4-4196CF088890}">
      <dsp:nvSpPr>
        <dsp:cNvPr id="0" name=""/>
        <dsp:cNvSpPr/>
      </dsp:nvSpPr>
      <dsp:spPr>
        <a:xfrm>
          <a:off x="0" y="1269742"/>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B13085-CCBF-584E-B3AD-9F675B62FFDC}">
      <dsp:nvSpPr>
        <dsp:cNvPr id="0" name=""/>
        <dsp:cNvSpPr/>
      </dsp:nvSpPr>
      <dsp:spPr>
        <a:xfrm>
          <a:off x="0" y="1269742"/>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dirty="0"/>
            <a:t>Tenue vestimentaire: vêtements sales, propres, décontractés. Tenue soignée, négligée, flamboyante, reflet d’un groupe d’appartenance?, appropriée pour la saison?</a:t>
          </a:r>
          <a:endParaRPr lang="en-US" sz="1700" kern="1200" dirty="0"/>
        </a:p>
      </dsp:txBody>
      <dsp:txXfrm>
        <a:off x="0" y="1269742"/>
        <a:ext cx="11144250" cy="634871"/>
      </dsp:txXfrm>
    </dsp:sp>
    <dsp:sp modelId="{B3F8EDBC-382F-1743-8599-951B255AC971}">
      <dsp:nvSpPr>
        <dsp:cNvPr id="0" name=""/>
        <dsp:cNvSpPr/>
      </dsp:nvSpPr>
      <dsp:spPr>
        <a:xfrm>
          <a:off x="0" y="1904612"/>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0E5D8E-EC91-CA46-91F7-928D721A3ED0}">
      <dsp:nvSpPr>
        <dsp:cNvPr id="0" name=""/>
        <dsp:cNvSpPr/>
      </dsp:nvSpPr>
      <dsp:spPr>
        <a:xfrm>
          <a:off x="0" y="1904613"/>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dirty="0"/>
            <a:t>Hygiène: soignée, négligée, malodorante</a:t>
          </a:r>
          <a:endParaRPr lang="en-US" sz="1700" kern="1200" dirty="0"/>
        </a:p>
      </dsp:txBody>
      <dsp:txXfrm>
        <a:off x="0" y="1904613"/>
        <a:ext cx="11144250" cy="634871"/>
      </dsp:txXfrm>
    </dsp:sp>
    <dsp:sp modelId="{D443281D-EE9D-CC43-B477-20E0BB78F297}">
      <dsp:nvSpPr>
        <dsp:cNvPr id="0" name=""/>
        <dsp:cNvSpPr/>
      </dsp:nvSpPr>
      <dsp:spPr>
        <a:xfrm>
          <a:off x="0" y="2539484"/>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1212D1-7257-1D4E-B1B1-056A1EB796F1}">
      <dsp:nvSpPr>
        <dsp:cNvPr id="0" name=""/>
        <dsp:cNvSpPr/>
      </dsp:nvSpPr>
      <dsp:spPr>
        <a:xfrm>
          <a:off x="0" y="2539484"/>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dirty="0"/>
            <a:t>Signes distinctifs: tatouages, cicatrices, maquillage, coiffure, bijoux </a:t>
          </a:r>
          <a:endParaRPr lang="en-US" sz="1700" kern="1200" dirty="0"/>
        </a:p>
      </dsp:txBody>
      <dsp:txXfrm>
        <a:off x="0" y="2539484"/>
        <a:ext cx="11144250" cy="634871"/>
      </dsp:txXfrm>
    </dsp:sp>
    <dsp:sp modelId="{B8CFDEAB-FE6E-F448-86DF-49D83D079FA6}">
      <dsp:nvSpPr>
        <dsp:cNvPr id="0" name=""/>
        <dsp:cNvSpPr/>
      </dsp:nvSpPr>
      <dsp:spPr>
        <a:xfrm>
          <a:off x="0" y="3174355"/>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6C39F0-C769-E246-8F7F-CE84D4DCD357}">
      <dsp:nvSpPr>
        <dsp:cNvPr id="0" name=""/>
        <dsp:cNvSpPr/>
      </dsp:nvSpPr>
      <dsp:spPr>
        <a:xfrm>
          <a:off x="0" y="3174355"/>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a:t>Odeur: haleine éthylique, cannabis?, etc. </a:t>
          </a:r>
          <a:endParaRPr lang="en-US" sz="1700" kern="1200"/>
        </a:p>
      </dsp:txBody>
      <dsp:txXfrm>
        <a:off x="0" y="3174355"/>
        <a:ext cx="11144250" cy="634871"/>
      </dsp:txXfrm>
    </dsp:sp>
    <dsp:sp modelId="{FC1D5DBD-8A71-114D-992E-2B432CE967BF}">
      <dsp:nvSpPr>
        <dsp:cNvPr id="0" name=""/>
        <dsp:cNvSpPr/>
      </dsp:nvSpPr>
      <dsp:spPr>
        <a:xfrm>
          <a:off x="0" y="3809225"/>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B17F2F-0C37-4F47-A317-697E890F675C}">
      <dsp:nvSpPr>
        <dsp:cNvPr id="0" name=""/>
        <dsp:cNvSpPr/>
      </dsp:nvSpPr>
      <dsp:spPr>
        <a:xfrm>
          <a:off x="0" y="3809226"/>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dirty="0"/>
            <a:t>Signes physiques: mydriase, myosis, diaphorèse, </a:t>
          </a:r>
          <a:r>
            <a:rPr lang="fr-CA" sz="1700" kern="1200" dirty="0" err="1"/>
            <a:t>flushing</a:t>
          </a:r>
          <a:r>
            <a:rPr lang="fr-CA" sz="1700" kern="1200" dirty="0"/>
            <a:t>, plaies, etc. </a:t>
          </a:r>
          <a:endParaRPr lang="en-US" sz="1700" kern="1200" dirty="0"/>
        </a:p>
      </dsp:txBody>
      <dsp:txXfrm>
        <a:off x="0" y="3809226"/>
        <a:ext cx="11144250" cy="634871"/>
      </dsp:txXfrm>
    </dsp:sp>
    <dsp:sp modelId="{E1E3357D-CF4B-4346-B85E-59EE3F09C72C}">
      <dsp:nvSpPr>
        <dsp:cNvPr id="0" name=""/>
        <dsp:cNvSpPr/>
      </dsp:nvSpPr>
      <dsp:spPr>
        <a:xfrm>
          <a:off x="0" y="4444097"/>
          <a:ext cx="11144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74B84D-7A58-C54D-BF67-5B9A53158212}">
      <dsp:nvSpPr>
        <dsp:cNvPr id="0" name=""/>
        <dsp:cNvSpPr/>
      </dsp:nvSpPr>
      <dsp:spPr>
        <a:xfrm>
          <a:off x="0" y="4444097"/>
          <a:ext cx="11144250" cy="634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CA" sz="1700" kern="1200"/>
            <a:t>Particularités: faciès suggérant un syndrome chromosomique, signes dysmorphiques, amputation.  </a:t>
          </a:r>
          <a:endParaRPr lang="en-US" sz="1700" kern="1200"/>
        </a:p>
      </dsp:txBody>
      <dsp:txXfrm>
        <a:off x="0" y="4444097"/>
        <a:ext cx="11144250" cy="63487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634914"/>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0254" y="141968"/>
          <a:ext cx="345917" cy="3459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26427" y="45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dirty="0"/>
            <a:t>Apparence générale </a:t>
          </a:r>
        </a:p>
      </dsp:txBody>
      <dsp:txXfrm>
        <a:off x="726427" y="456"/>
        <a:ext cx="10184639" cy="628941"/>
      </dsp:txXfrm>
    </dsp:sp>
    <dsp:sp modelId="{F3E9FBAE-E875-4A7F-A1A0-291088A14E72}">
      <dsp:nvSpPr>
        <dsp:cNvPr id="0" name=""/>
        <dsp:cNvSpPr/>
      </dsp:nvSpPr>
      <dsp:spPr>
        <a:xfrm>
          <a:off x="0" y="78663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0254" y="928145"/>
          <a:ext cx="345917" cy="3459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26427" y="78663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dirty="0"/>
            <a:t>Comportement : attitude, fiabilité, comportement psychomoteur, discours/langage. </a:t>
          </a:r>
          <a:endParaRPr lang="en-US" sz="1600" kern="1200" dirty="0"/>
        </a:p>
      </dsp:txBody>
      <dsp:txXfrm>
        <a:off x="726427" y="786633"/>
        <a:ext cx="10184639" cy="628941"/>
      </dsp:txXfrm>
    </dsp:sp>
    <dsp:sp modelId="{3AE68D10-7041-44A5-9D0F-C56516672361}">
      <dsp:nvSpPr>
        <dsp:cNvPr id="0" name=""/>
        <dsp:cNvSpPr/>
      </dsp:nvSpPr>
      <dsp:spPr>
        <a:xfrm>
          <a:off x="0" y="160115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0254" y="1714321"/>
          <a:ext cx="345917" cy="345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26427" y="157281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1572810"/>
        <a:ext cx="10184639" cy="628941"/>
      </dsp:txXfrm>
    </dsp:sp>
    <dsp:sp modelId="{28EC4334-D40E-4681-B8B3-DC09747AB982}">
      <dsp:nvSpPr>
        <dsp:cNvPr id="0" name=""/>
        <dsp:cNvSpPr/>
      </dsp:nvSpPr>
      <dsp:spPr>
        <a:xfrm>
          <a:off x="0" y="235898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0254" y="2500498"/>
          <a:ext cx="345917" cy="3459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26427" y="235898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2358986"/>
        <a:ext cx="10184639" cy="628941"/>
      </dsp:txXfrm>
    </dsp:sp>
    <dsp:sp modelId="{B1E9453D-77E9-4C00-884F-70B19B7E6F27}">
      <dsp:nvSpPr>
        <dsp:cNvPr id="0" name=""/>
        <dsp:cNvSpPr/>
      </dsp:nvSpPr>
      <dsp:spPr>
        <a:xfrm>
          <a:off x="0" y="314516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0254" y="3286675"/>
          <a:ext cx="345917" cy="3459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26427" y="314516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3145163"/>
        <a:ext cx="10184639" cy="628941"/>
      </dsp:txXfrm>
    </dsp:sp>
    <dsp:sp modelId="{0C5520DF-1D7A-7E46-B3FE-53C3B440CC17}">
      <dsp:nvSpPr>
        <dsp:cNvPr id="0" name=""/>
        <dsp:cNvSpPr/>
      </dsp:nvSpPr>
      <dsp:spPr>
        <a:xfrm>
          <a:off x="0" y="393134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E7863E-46A1-4749-A06D-B5935781A612}">
      <dsp:nvSpPr>
        <dsp:cNvPr id="0" name=""/>
        <dsp:cNvSpPr/>
      </dsp:nvSpPr>
      <dsp:spPr>
        <a:xfrm>
          <a:off x="190254" y="4072851"/>
          <a:ext cx="345917" cy="345917"/>
        </a:xfrm>
        <a:prstGeom prst="rect">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7171AA-EE18-9944-9FB5-8450D75578D1}">
      <dsp:nvSpPr>
        <dsp:cNvPr id="0" name=""/>
        <dsp:cNvSpPr/>
      </dsp:nvSpPr>
      <dsp:spPr>
        <a:xfrm>
          <a:off x="726427" y="393134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fr-CA" sz="1600" kern="1200" noProof="0" dirty="0"/>
        </a:p>
      </dsp:txBody>
      <dsp:txXfrm>
        <a:off x="726427" y="3931340"/>
        <a:ext cx="10184639" cy="628941"/>
      </dsp:txXfrm>
    </dsp:sp>
    <dsp:sp modelId="{DBCA3AF5-C5F7-456C-B3BC-8D2522C9AB35}">
      <dsp:nvSpPr>
        <dsp:cNvPr id="0" name=""/>
        <dsp:cNvSpPr/>
      </dsp:nvSpPr>
      <dsp:spPr>
        <a:xfrm>
          <a:off x="0" y="471751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0254" y="4859028"/>
          <a:ext cx="345917" cy="3459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26427" y="471751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dirty="0"/>
            <a:t>Jugement et autocritique</a:t>
          </a:r>
          <a:endParaRPr lang="en-US" sz="1600" kern="1200" dirty="0"/>
        </a:p>
      </dsp:txBody>
      <dsp:txXfrm>
        <a:off x="726427" y="4717516"/>
        <a:ext cx="10184639" cy="62894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09317"/>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C1231-690C-AF41-AB20-46AA0EE9C8B3}">
      <dsp:nvSpPr>
        <dsp:cNvPr id="0" name=""/>
        <dsp:cNvSpPr/>
      </dsp:nvSpPr>
      <dsp:spPr>
        <a:xfrm>
          <a:off x="0" y="520"/>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6EB6CC-E011-AB44-A506-D3A9F892EAFB}">
      <dsp:nvSpPr>
        <dsp:cNvPr id="0" name=""/>
        <dsp:cNvSpPr/>
      </dsp:nvSpPr>
      <dsp:spPr>
        <a:xfrm>
          <a:off x="0" y="520"/>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b="1" kern="1200" dirty="0"/>
            <a:t>Collaboration: </a:t>
          </a:r>
          <a:r>
            <a:rPr lang="en-CA" sz="1900" kern="1200" dirty="0" err="1"/>
            <a:t>Nulle</a:t>
          </a:r>
          <a:r>
            <a:rPr lang="en-CA" sz="1900" kern="1200" dirty="0"/>
            <a:t> à </a:t>
          </a:r>
          <a:r>
            <a:rPr lang="en-CA" sz="1900" kern="1200" dirty="0" err="1"/>
            <a:t>excellente</a:t>
          </a:r>
          <a:r>
            <a:rPr lang="en-CA" sz="1900" kern="1200" dirty="0"/>
            <a:t>, </a:t>
          </a:r>
          <a:r>
            <a:rPr lang="en-CA" sz="1900" kern="1200" dirty="0" err="1"/>
            <a:t>partielle</a:t>
          </a:r>
          <a:r>
            <a:rPr lang="en-CA" sz="1900" kern="1200" dirty="0"/>
            <a:t>, variable. </a:t>
          </a:r>
          <a:endParaRPr lang="en-US" sz="1900" kern="1200" dirty="0"/>
        </a:p>
      </dsp:txBody>
      <dsp:txXfrm>
        <a:off x="0" y="520"/>
        <a:ext cx="10792279" cy="426615"/>
      </dsp:txXfrm>
    </dsp:sp>
    <dsp:sp modelId="{C4297CC4-FBCA-9E4E-A813-CCF042873786}">
      <dsp:nvSpPr>
        <dsp:cNvPr id="0" name=""/>
        <dsp:cNvSpPr/>
      </dsp:nvSpPr>
      <dsp:spPr>
        <a:xfrm>
          <a:off x="0" y="427136"/>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56DE75-FED7-B44D-AC9E-D48AF50AEE64}">
      <dsp:nvSpPr>
        <dsp:cNvPr id="0" name=""/>
        <dsp:cNvSpPr/>
      </dsp:nvSpPr>
      <dsp:spPr>
        <a:xfrm>
          <a:off x="0" y="427136"/>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kern="1200" dirty="0" err="1"/>
            <a:t>Coopérant</a:t>
          </a:r>
          <a:r>
            <a:rPr lang="en-CA" sz="1900" kern="1200" dirty="0"/>
            <a:t>: amical, aimable, conciliant, attentive, </a:t>
          </a:r>
          <a:r>
            <a:rPr lang="en-CA" sz="1900" kern="1200" dirty="0" err="1"/>
            <a:t>intéréssé</a:t>
          </a:r>
          <a:r>
            <a:rPr lang="en-CA" sz="1900" kern="1200" dirty="0"/>
            <a:t>, “de son </a:t>
          </a:r>
          <a:r>
            <a:rPr lang="en-CA" sz="1900" kern="1200" dirty="0" err="1"/>
            <a:t>mieux</a:t>
          </a:r>
          <a:r>
            <a:rPr lang="en-CA" sz="1900" kern="1200" dirty="0"/>
            <a:t>”</a:t>
          </a:r>
          <a:endParaRPr lang="en-US" sz="1900" kern="1200" dirty="0"/>
        </a:p>
      </dsp:txBody>
      <dsp:txXfrm>
        <a:off x="0" y="427136"/>
        <a:ext cx="10792279" cy="426615"/>
      </dsp:txXfrm>
    </dsp:sp>
    <dsp:sp modelId="{F0E13DAD-2D12-DC49-B27E-1E28F5A67D66}">
      <dsp:nvSpPr>
        <dsp:cNvPr id="0" name=""/>
        <dsp:cNvSpPr/>
      </dsp:nvSpPr>
      <dsp:spPr>
        <a:xfrm>
          <a:off x="0" y="853752"/>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09EECE-8792-C443-AC5D-A2C803F217F6}">
      <dsp:nvSpPr>
        <dsp:cNvPr id="0" name=""/>
        <dsp:cNvSpPr/>
      </dsp:nvSpPr>
      <dsp:spPr>
        <a:xfrm>
          <a:off x="0" y="853752"/>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kern="1200" dirty="0"/>
            <a:t>Non-cooperant: </a:t>
          </a:r>
          <a:r>
            <a:rPr lang="en-CA" sz="1900" kern="1200" dirty="0" err="1"/>
            <a:t>Évasif</a:t>
          </a:r>
          <a:r>
            <a:rPr lang="en-CA" sz="1900" kern="1200" dirty="0"/>
            <a:t>, </a:t>
          </a:r>
          <a:r>
            <a:rPr lang="en-CA" sz="1900" kern="1200" dirty="0" err="1"/>
            <a:t>flou</a:t>
          </a:r>
          <a:r>
            <a:rPr lang="en-CA" sz="1900" kern="1200" dirty="0"/>
            <a:t>, </a:t>
          </a:r>
          <a:r>
            <a:rPr lang="en-CA" sz="1900" kern="1200" dirty="0" err="1"/>
            <a:t>réservé</a:t>
          </a:r>
          <a:r>
            <a:rPr lang="en-CA" sz="1900" kern="1200" dirty="0"/>
            <a:t>, “je ne </a:t>
          </a:r>
          <a:r>
            <a:rPr lang="en-CA" sz="1900" kern="1200" dirty="0" err="1"/>
            <a:t>sais</a:t>
          </a:r>
          <a:r>
            <a:rPr lang="en-CA" sz="1900" kern="1200" dirty="0"/>
            <a:t> pas”.</a:t>
          </a:r>
          <a:endParaRPr lang="en-US" sz="1900" kern="1200" dirty="0"/>
        </a:p>
      </dsp:txBody>
      <dsp:txXfrm>
        <a:off x="0" y="853752"/>
        <a:ext cx="10792279" cy="426615"/>
      </dsp:txXfrm>
    </dsp:sp>
    <dsp:sp modelId="{5E9E1A43-3462-A44F-A4F8-55B372048AE2}">
      <dsp:nvSpPr>
        <dsp:cNvPr id="0" name=""/>
        <dsp:cNvSpPr/>
      </dsp:nvSpPr>
      <dsp:spPr>
        <a:xfrm>
          <a:off x="0" y="1280368"/>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364272-6F19-8D40-A4B1-44450E78657C}">
      <dsp:nvSpPr>
        <dsp:cNvPr id="0" name=""/>
        <dsp:cNvSpPr/>
      </dsp:nvSpPr>
      <dsp:spPr>
        <a:xfrm>
          <a:off x="0" y="1280368"/>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b="1" kern="1200" dirty="0"/>
            <a:t>Attitude:  </a:t>
          </a:r>
          <a:endParaRPr lang="en-US" sz="1900" b="1" kern="1200" dirty="0"/>
        </a:p>
      </dsp:txBody>
      <dsp:txXfrm>
        <a:off x="0" y="1280368"/>
        <a:ext cx="10792279" cy="426615"/>
      </dsp:txXfrm>
    </dsp:sp>
    <dsp:sp modelId="{B3DADC5D-1047-6340-8D5D-0F67F9BE7633}">
      <dsp:nvSpPr>
        <dsp:cNvPr id="0" name=""/>
        <dsp:cNvSpPr/>
      </dsp:nvSpPr>
      <dsp:spPr>
        <a:xfrm>
          <a:off x="0" y="1706984"/>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C3FA9A-A011-7E43-A678-3380C4282540}">
      <dsp:nvSpPr>
        <dsp:cNvPr id="0" name=""/>
        <dsp:cNvSpPr/>
      </dsp:nvSpPr>
      <dsp:spPr>
        <a:xfrm>
          <a:off x="0" y="1706984"/>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kern="1200" dirty="0" err="1"/>
            <a:t>Confiante</a:t>
          </a:r>
          <a:r>
            <a:rPr lang="en-CA" sz="1900" kern="1200" dirty="0"/>
            <a:t>, ouverte, </a:t>
          </a:r>
          <a:r>
            <a:rPr lang="en-CA" sz="1900" kern="1200" dirty="0" err="1"/>
            <a:t>franche</a:t>
          </a:r>
          <a:r>
            <a:rPr lang="en-CA" sz="1900" kern="1200" dirty="0"/>
            <a:t>, </a:t>
          </a:r>
          <a:r>
            <a:rPr lang="en-CA" sz="1900" kern="1200" dirty="0" err="1"/>
            <a:t>respectueuse</a:t>
          </a:r>
          <a:r>
            <a:rPr lang="en-CA" sz="1900" kern="1200" dirty="0"/>
            <a:t>, </a:t>
          </a:r>
          <a:r>
            <a:rPr lang="en-CA" sz="1900" kern="1200" dirty="0" err="1"/>
            <a:t>courtoise</a:t>
          </a:r>
          <a:r>
            <a:rPr lang="en-CA" sz="1900" kern="1200" dirty="0"/>
            <a:t>, </a:t>
          </a:r>
          <a:r>
            <a:rPr lang="en-CA" sz="1900" kern="1200" dirty="0" err="1"/>
            <a:t>polie</a:t>
          </a:r>
          <a:endParaRPr lang="en-US" sz="1900" kern="1200" dirty="0"/>
        </a:p>
      </dsp:txBody>
      <dsp:txXfrm>
        <a:off x="0" y="1706984"/>
        <a:ext cx="10792279" cy="426615"/>
      </dsp:txXfrm>
    </dsp:sp>
    <dsp:sp modelId="{AAF3161C-6D7E-AB4B-BCB1-B2B5C1D3C929}">
      <dsp:nvSpPr>
        <dsp:cNvPr id="0" name=""/>
        <dsp:cNvSpPr/>
      </dsp:nvSpPr>
      <dsp:spPr>
        <a:xfrm>
          <a:off x="0" y="2133599"/>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CF51C0-C9BE-F94A-8B84-1EF2F2AF6B6D}">
      <dsp:nvSpPr>
        <dsp:cNvPr id="0" name=""/>
        <dsp:cNvSpPr/>
      </dsp:nvSpPr>
      <dsp:spPr>
        <a:xfrm>
          <a:off x="0" y="2133599"/>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kern="1200" dirty="0" err="1"/>
            <a:t>Théâtrale</a:t>
          </a:r>
          <a:r>
            <a:rPr lang="en-CA" sz="1900" kern="1200" dirty="0"/>
            <a:t>, </a:t>
          </a:r>
          <a:r>
            <a:rPr lang="en-CA" sz="1900" kern="1200" dirty="0" err="1"/>
            <a:t>séductrice</a:t>
          </a:r>
          <a:r>
            <a:rPr lang="en-CA" sz="1900" kern="1200" dirty="0"/>
            <a:t>, </a:t>
          </a:r>
          <a:r>
            <a:rPr lang="en-CA" sz="1900" kern="1200" dirty="0" err="1"/>
            <a:t>indifférente</a:t>
          </a:r>
          <a:r>
            <a:rPr lang="en-CA" sz="1900" kern="1200" dirty="0"/>
            <a:t>, </a:t>
          </a:r>
          <a:r>
            <a:rPr lang="en-CA" sz="1900" kern="1200" dirty="0" err="1"/>
            <a:t>manipulatrice</a:t>
          </a:r>
          <a:r>
            <a:rPr lang="en-CA" sz="1900" kern="1200" dirty="0"/>
            <a:t>, </a:t>
          </a:r>
          <a:r>
            <a:rPr lang="en-CA" sz="1900" kern="1200" dirty="0" err="1"/>
            <a:t>sarcastique</a:t>
          </a:r>
          <a:r>
            <a:rPr lang="en-CA" sz="1900" kern="1200" dirty="0"/>
            <a:t>, </a:t>
          </a:r>
          <a:r>
            <a:rPr lang="en-CA" sz="1900" kern="1200" dirty="0" err="1"/>
            <a:t>dé́fensive</a:t>
          </a:r>
          <a:r>
            <a:rPr lang="en-CA" sz="1900" kern="1200" dirty="0"/>
            <a:t>, </a:t>
          </a:r>
          <a:r>
            <a:rPr lang="en-CA" sz="1900" kern="1200" dirty="0" err="1"/>
            <a:t>contrôlante</a:t>
          </a:r>
          <a:r>
            <a:rPr lang="en-CA" sz="1900" kern="1200" dirty="0"/>
            <a:t>,</a:t>
          </a:r>
          <a:endParaRPr lang="en-US" sz="1900" kern="1200" dirty="0"/>
        </a:p>
      </dsp:txBody>
      <dsp:txXfrm>
        <a:off x="0" y="2133599"/>
        <a:ext cx="10792279" cy="426615"/>
      </dsp:txXfrm>
    </dsp:sp>
    <dsp:sp modelId="{6BB1750E-9F7D-D749-81F1-608E7432A56C}">
      <dsp:nvSpPr>
        <dsp:cNvPr id="0" name=""/>
        <dsp:cNvSpPr/>
      </dsp:nvSpPr>
      <dsp:spPr>
        <a:xfrm>
          <a:off x="0" y="2560215"/>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1994CF-176D-5845-B6D9-CC28473744EE}">
      <dsp:nvSpPr>
        <dsp:cNvPr id="0" name=""/>
        <dsp:cNvSpPr/>
      </dsp:nvSpPr>
      <dsp:spPr>
        <a:xfrm>
          <a:off x="0" y="2560215"/>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kern="1200" dirty="0" err="1"/>
            <a:t>familière</a:t>
          </a:r>
          <a:r>
            <a:rPr lang="en-CA" sz="1900" kern="1200" dirty="0"/>
            <a:t>, </a:t>
          </a:r>
          <a:r>
            <a:rPr lang="en-CA" sz="1900" kern="1200" dirty="0" err="1"/>
            <a:t>grossière</a:t>
          </a:r>
          <a:r>
            <a:rPr lang="en-CA" sz="1900" kern="1200" dirty="0"/>
            <a:t>, </a:t>
          </a:r>
          <a:r>
            <a:rPr lang="en-CA" sz="1900" kern="1200" dirty="0" err="1"/>
            <a:t>désinhibée</a:t>
          </a:r>
          <a:r>
            <a:rPr lang="en-CA" sz="1900" kern="1200" dirty="0"/>
            <a:t>, </a:t>
          </a:r>
          <a:r>
            <a:rPr lang="en-CA" sz="1900" kern="1200" dirty="0" err="1"/>
            <a:t>indifférente</a:t>
          </a:r>
          <a:r>
            <a:rPr lang="en-CA" sz="1900" kern="1200" dirty="0"/>
            <a:t>, </a:t>
          </a:r>
          <a:r>
            <a:rPr lang="en-CA" sz="1900" kern="1200" dirty="0" err="1"/>
            <a:t>préoccupée</a:t>
          </a:r>
          <a:r>
            <a:rPr lang="en-CA" sz="1900" kern="1200" dirty="0"/>
            <a:t>, </a:t>
          </a:r>
          <a:r>
            <a:rPr lang="en-CA" sz="1900" kern="1200" dirty="0" err="1"/>
            <a:t>craintive</a:t>
          </a:r>
          <a:r>
            <a:rPr lang="en-CA" sz="1900" kern="1200" dirty="0"/>
            <a:t>, </a:t>
          </a:r>
          <a:r>
            <a:rPr lang="en-CA" sz="1900" kern="1200" dirty="0" err="1"/>
            <a:t>méfiante</a:t>
          </a:r>
          <a:r>
            <a:rPr lang="en-CA" sz="1900" kern="1200" dirty="0"/>
            <a:t>, </a:t>
          </a:r>
          <a:r>
            <a:rPr lang="en-CA" sz="1900" kern="1200" dirty="0" err="1"/>
            <a:t>perplexe</a:t>
          </a:r>
          <a:r>
            <a:rPr lang="en-CA" sz="1900" kern="1200" dirty="0"/>
            <a:t>,</a:t>
          </a:r>
          <a:endParaRPr lang="en-US" sz="1900" kern="1200" dirty="0"/>
        </a:p>
      </dsp:txBody>
      <dsp:txXfrm>
        <a:off x="0" y="2560215"/>
        <a:ext cx="10792279" cy="426615"/>
      </dsp:txXfrm>
    </dsp:sp>
    <dsp:sp modelId="{11787D7D-DF6F-194B-AA2E-D8CA4E6A0A84}">
      <dsp:nvSpPr>
        <dsp:cNvPr id="0" name=""/>
        <dsp:cNvSpPr/>
      </dsp:nvSpPr>
      <dsp:spPr>
        <a:xfrm>
          <a:off x="0" y="2986831"/>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1F9F9B-86B2-D847-8C57-931E29AA2E14}">
      <dsp:nvSpPr>
        <dsp:cNvPr id="0" name=""/>
        <dsp:cNvSpPr/>
      </dsp:nvSpPr>
      <dsp:spPr>
        <a:xfrm>
          <a:off x="0" y="2986831"/>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kern="1200"/>
            <a:t>tendue, aggressive (serre les points, pointe du doigt), hautaine, intimidante, autoritaire,</a:t>
          </a:r>
          <a:endParaRPr lang="en-US" sz="1900" kern="1200"/>
        </a:p>
      </dsp:txBody>
      <dsp:txXfrm>
        <a:off x="0" y="2986831"/>
        <a:ext cx="10792279" cy="426615"/>
      </dsp:txXfrm>
    </dsp:sp>
    <dsp:sp modelId="{E7681C88-A3A9-114D-BBE1-AF627208C4BE}">
      <dsp:nvSpPr>
        <dsp:cNvPr id="0" name=""/>
        <dsp:cNvSpPr/>
      </dsp:nvSpPr>
      <dsp:spPr>
        <a:xfrm>
          <a:off x="0" y="3413447"/>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EFE3F1-346F-BB40-BA54-2F85CD044B81}">
      <dsp:nvSpPr>
        <dsp:cNvPr id="0" name=""/>
        <dsp:cNvSpPr/>
      </dsp:nvSpPr>
      <dsp:spPr>
        <a:xfrm>
          <a:off x="0" y="3413447"/>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kern="1200" dirty="0" err="1"/>
            <a:t>controlante</a:t>
          </a:r>
          <a:r>
            <a:rPr lang="en-CA" sz="1900" kern="1200" dirty="0"/>
            <a:t>, </a:t>
          </a:r>
          <a:r>
            <a:rPr lang="en-CA" sz="1900" kern="1200" dirty="0" err="1"/>
            <a:t>impolie</a:t>
          </a:r>
          <a:r>
            <a:rPr lang="en-CA" sz="1900" kern="1200" dirty="0"/>
            <a:t>, </a:t>
          </a:r>
          <a:r>
            <a:rPr lang="en-CA" sz="1900" kern="1200" dirty="0" err="1"/>
            <a:t>méprisante</a:t>
          </a:r>
          <a:r>
            <a:rPr lang="en-CA" sz="1900" kern="1200" dirty="0"/>
            <a:t>, </a:t>
          </a:r>
          <a:r>
            <a:rPr lang="en-CA" sz="1900" kern="1200" dirty="0" err="1"/>
            <a:t>condéscendante</a:t>
          </a:r>
          <a:endParaRPr lang="en-US" sz="1900" kern="1200" dirty="0"/>
        </a:p>
      </dsp:txBody>
      <dsp:txXfrm>
        <a:off x="0" y="3413447"/>
        <a:ext cx="10792279" cy="426615"/>
      </dsp:txXfrm>
    </dsp:sp>
    <dsp:sp modelId="{E397665D-6746-7543-A82A-B8599F8C1F68}">
      <dsp:nvSpPr>
        <dsp:cNvPr id="0" name=""/>
        <dsp:cNvSpPr/>
      </dsp:nvSpPr>
      <dsp:spPr>
        <a:xfrm>
          <a:off x="0" y="3840063"/>
          <a:ext cx="107922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94F659-68C3-DE4F-8FBE-636A0F321464}">
      <dsp:nvSpPr>
        <dsp:cNvPr id="0" name=""/>
        <dsp:cNvSpPr/>
      </dsp:nvSpPr>
      <dsp:spPr>
        <a:xfrm>
          <a:off x="0" y="3840063"/>
          <a:ext cx="10792279" cy="4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CA" sz="1900" b="1" kern="1200" dirty="0"/>
            <a:t>Posture: </a:t>
          </a:r>
          <a:r>
            <a:rPr lang="en-CA" sz="1900" kern="1200" dirty="0" err="1"/>
            <a:t>affaissée</a:t>
          </a:r>
          <a:r>
            <a:rPr lang="en-CA" sz="1900" kern="1200" dirty="0"/>
            <a:t>, </a:t>
          </a:r>
          <a:r>
            <a:rPr lang="en-CA" sz="1900" kern="1200" dirty="0" err="1"/>
            <a:t>crispée</a:t>
          </a:r>
          <a:r>
            <a:rPr lang="en-CA" sz="1900" kern="1200" dirty="0"/>
            <a:t>, </a:t>
          </a:r>
          <a:r>
            <a:rPr lang="en-CA" sz="1900" kern="1200" dirty="0" err="1"/>
            <a:t>penchée</a:t>
          </a:r>
          <a:r>
            <a:rPr lang="en-CA" sz="1900" kern="1200" dirty="0"/>
            <a:t>, </a:t>
          </a:r>
          <a:r>
            <a:rPr lang="en-CA" sz="1900" kern="1200" dirty="0" err="1"/>
            <a:t>nonchalante</a:t>
          </a:r>
          <a:r>
            <a:rPr lang="en-CA" sz="1900" kern="1200" dirty="0"/>
            <a:t>, </a:t>
          </a:r>
          <a:r>
            <a:rPr lang="en-CA" sz="1900" kern="1200" dirty="0" err="1"/>
            <a:t>flexibilité</a:t>
          </a:r>
          <a:r>
            <a:rPr lang="en-CA" sz="1900" kern="1200" dirty="0"/>
            <a:t> </a:t>
          </a:r>
          <a:r>
            <a:rPr lang="en-CA" sz="1900" kern="1200" dirty="0" err="1"/>
            <a:t>cireuse</a:t>
          </a:r>
          <a:endParaRPr lang="en-US" sz="1900" kern="1200" dirty="0"/>
        </a:p>
      </dsp:txBody>
      <dsp:txXfrm>
        <a:off x="0" y="3840063"/>
        <a:ext cx="10792279" cy="42661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996307" cy="6871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207849" y="156211"/>
          <a:ext cx="377908" cy="3779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93608" y="1612"/>
          <a:ext cx="10202699" cy="687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19" tIns="72719" rIns="72719" bIns="72719"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93608" y="1612"/>
        <a:ext cx="10202699" cy="687106"/>
      </dsp:txXfrm>
    </dsp:sp>
    <dsp:sp modelId="{F3E9FBAE-E875-4A7F-A1A0-291088A14E72}">
      <dsp:nvSpPr>
        <dsp:cNvPr id="0" name=""/>
        <dsp:cNvSpPr/>
      </dsp:nvSpPr>
      <dsp:spPr>
        <a:xfrm>
          <a:off x="0" y="860495"/>
          <a:ext cx="10996307" cy="6871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207849" y="1015094"/>
          <a:ext cx="377908" cy="37790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93608" y="860495"/>
          <a:ext cx="10202699" cy="687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19" tIns="72719" rIns="72719" bIns="72719"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93608" y="860495"/>
        <a:ext cx="10202699" cy="687106"/>
      </dsp:txXfrm>
    </dsp:sp>
    <dsp:sp modelId="{3AE68D10-7041-44A5-9D0F-C56516672361}">
      <dsp:nvSpPr>
        <dsp:cNvPr id="0" name=""/>
        <dsp:cNvSpPr/>
      </dsp:nvSpPr>
      <dsp:spPr>
        <a:xfrm>
          <a:off x="0" y="1719379"/>
          <a:ext cx="10996307" cy="6871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207849" y="1873978"/>
          <a:ext cx="377908" cy="3779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93608" y="1719379"/>
          <a:ext cx="10202699" cy="687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19" tIns="72719" rIns="72719" bIns="72719"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93608" y="1719379"/>
        <a:ext cx="10202699" cy="687106"/>
      </dsp:txXfrm>
    </dsp:sp>
    <dsp:sp modelId="{28EC4334-D40E-4681-B8B3-DC09747AB982}">
      <dsp:nvSpPr>
        <dsp:cNvPr id="0" name=""/>
        <dsp:cNvSpPr/>
      </dsp:nvSpPr>
      <dsp:spPr>
        <a:xfrm>
          <a:off x="0" y="2578262"/>
          <a:ext cx="10996307" cy="6871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207849" y="2732861"/>
          <a:ext cx="377908" cy="37790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93608" y="2578262"/>
          <a:ext cx="10202699" cy="687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19" tIns="72719" rIns="72719" bIns="72719"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93608" y="2578262"/>
        <a:ext cx="10202699" cy="687106"/>
      </dsp:txXfrm>
    </dsp:sp>
    <dsp:sp modelId="{B1E9453D-77E9-4C00-884F-70B19B7E6F27}">
      <dsp:nvSpPr>
        <dsp:cNvPr id="0" name=""/>
        <dsp:cNvSpPr/>
      </dsp:nvSpPr>
      <dsp:spPr>
        <a:xfrm>
          <a:off x="0" y="3437146"/>
          <a:ext cx="10996307" cy="6871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207849" y="3591745"/>
          <a:ext cx="377908" cy="37790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93608" y="3437146"/>
          <a:ext cx="10202699" cy="687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19" tIns="72719" rIns="72719" bIns="72719"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93608" y="3437146"/>
        <a:ext cx="10202699" cy="687106"/>
      </dsp:txXfrm>
    </dsp:sp>
    <dsp:sp modelId="{DBCA3AF5-C5F7-456C-B3BC-8D2522C9AB35}">
      <dsp:nvSpPr>
        <dsp:cNvPr id="0" name=""/>
        <dsp:cNvSpPr/>
      </dsp:nvSpPr>
      <dsp:spPr>
        <a:xfrm>
          <a:off x="0" y="4296029"/>
          <a:ext cx="10996307" cy="6871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207849" y="4450628"/>
          <a:ext cx="377908" cy="37790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93608" y="4296029"/>
          <a:ext cx="10202699" cy="687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19" tIns="72719" rIns="72719" bIns="72719"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93608" y="4296029"/>
        <a:ext cx="10202699" cy="68710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1053458" cy="6949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210232" y="158002"/>
          <a:ext cx="382241" cy="3822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802707" y="1630"/>
          <a:ext cx="10250750" cy="69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553" tIns="73553" rIns="73553" bIns="73553"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802707" y="1630"/>
        <a:ext cx="10250750" cy="694984"/>
      </dsp:txXfrm>
    </dsp:sp>
    <dsp:sp modelId="{F3E9FBAE-E875-4A7F-A1A0-291088A14E72}">
      <dsp:nvSpPr>
        <dsp:cNvPr id="0" name=""/>
        <dsp:cNvSpPr/>
      </dsp:nvSpPr>
      <dsp:spPr>
        <a:xfrm>
          <a:off x="0" y="870361"/>
          <a:ext cx="11053458" cy="6949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210232" y="1026733"/>
          <a:ext cx="382241" cy="38224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802707" y="870361"/>
          <a:ext cx="10250750" cy="69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553" tIns="73553" rIns="73553" bIns="73553"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802707" y="870361"/>
        <a:ext cx="10250750" cy="694984"/>
      </dsp:txXfrm>
    </dsp:sp>
    <dsp:sp modelId="{3AE68D10-7041-44A5-9D0F-C56516672361}">
      <dsp:nvSpPr>
        <dsp:cNvPr id="0" name=""/>
        <dsp:cNvSpPr/>
      </dsp:nvSpPr>
      <dsp:spPr>
        <a:xfrm>
          <a:off x="0" y="1739092"/>
          <a:ext cx="11053458" cy="6949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210232" y="1895463"/>
          <a:ext cx="382241" cy="3822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802707" y="1739092"/>
          <a:ext cx="10250750" cy="69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553" tIns="73553" rIns="73553" bIns="73553"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802707" y="1739092"/>
        <a:ext cx="10250750" cy="694984"/>
      </dsp:txXfrm>
    </dsp:sp>
    <dsp:sp modelId="{28EC4334-D40E-4681-B8B3-DC09747AB982}">
      <dsp:nvSpPr>
        <dsp:cNvPr id="0" name=""/>
        <dsp:cNvSpPr/>
      </dsp:nvSpPr>
      <dsp:spPr>
        <a:xfrm>
          <a:off x="0" y="2607822"/>
          <a:ext cx="11053458" cy="6949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210232" y="2764194"/>
          <a:ext cx="382241" cy="38224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802707" y="2607822"/>
          <a:ext cx="10250750" cy="69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553" tIns="73553" rIns="73553" bIns="73553"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802707" y="2607822"/>
        <a:ext cx="10250750" cy="694984"/>
      </dsp:txXfrm>
    </dsp:sp>
    <dsp:sp modelId="{B1E9453D-77E9-4C00-884F-70B19B7E6F27}">
      <dsp:nvSpPr>
        <dsp:cNvPr id="0" name=""/>
        <dsp:cNvSpPr/>
      </dsp:nvSpPr>
      <dsp:spPr>
        <a:xfrm>
          <a:off x="0" y="3476553"/>
          <a:ext cx="11053458" cy="6949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210232" y="3632924"/>
          <a:ext cx="382241" cy="38224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802707" y="3476553"/>
          <a:ext cx="10250750" cy="69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553" tIns="73553" rIns="73553" bIns="73553"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802707" y="3476553"/>
        <a:ext cx="10250750" cy="694984"/>
      </dsp:txXfrm>
    </dsp:sp>
    <dsp:sp modelId="{DBCA3AF5-C5F7-456C-B3BC-8D2522C9AB35}">
      <dsp:nvSpPr>
        <dsp:cNvPr id="0" name=""/>
        <dsp:cNvSpPr/>
      </dsp:nvSpPr>
      <dsp:spPr>
        <a:xfrm>
          <a:off x="0" y="4345283"/>
          <a:ext cx="11053458" cy="6949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210232" y="4501655"/>
          <a:ext cx="382241" cy="38224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802707" y="4345283"/>
          <a:ext cx="10250750" cy="69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553" tIns="73553" rIns="73553" bIns="73553"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802707" y="4345283"/>
        <a:ext cx="10250750" cy="69498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B224A-9DAA-334C-B59E-5ECCFE183A6B}">
      <dsp:nvSpPr>
        <dsp:cNvPr id="0" name=""/>
        <dsp:cNvSpPr/>
      </dsp:nvSpPr>
      <dsp:spPr>
        <a:xfrm>
          <a:off x="0" y="59486"/>
          <a:ext cx="1114425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b="1" kern="1200"/>
            <a:t>Augmentée, accrue: </a:t>
          </a:r>
          <a:r>
            <a:rPr lang="fr-CA" sz="2200" kern="1200"/>
            <a:t>expressif, animé, énergique, excité, hypervigilant, hyperactif, sursaut, bouge tout le temps, akathisie.</a:t>
          </a:r>
          <a:endParaRPr lang="en-US" sz="2200" kern="1200"/>
        </a:p>
      </dsp:txBody>
      <dsp:txXfrm>
        <a:off x="42722" y="102208"/>
        <a:ext cx="11058806" cy="789716"/>
      </dsp:txXfrm>
    </dsp:sp>
    <dsp:sp modelId="{A3194D3B-8E3B-5045-9495-0033C8B2011F}">
      <dsp:nvSpPr>
        <dsp:cNvPr id="0" name=""/>
        <dsp:cNvSpPr/>
      </dsp:nvSpPr>
      <dsp:spPr>
        <a:xfrm>
          <a:off x="0" y="998006"/>
          <a:ext cx="1114425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kern="1200"/>
            <a:t>Agitation psychomotrice: décrire les comportements agités (fait les 100 pas, sautille, claque la porte, gesticule, tambourine, heurte les objects, etc.)</a:t>
          </a:r>
          <a:endParaRPr lang="en-US" sz="2200" kern="1200"/>
        </a:p>
      </dsp:txBody>
      <dsp:txXfrm>
        <a:off x="42722" y="1040728"/>
        <a:ext cx="11058806" cy="789716"/>
      </dsp:txXfrm>
    </dsp:sp>
    <dsp:sp modelId="{2F929FF7-BC02-9047-B834-B7A1DB04EF4A}">
      <dsp:nvSpPr>
        <dsp:cNvPr id="0" name=""/>
        <dsp:cNvSpPr/>
      </dsp:nvSpPr>
      <dsp:spPr>
        <a:xfrm>
          <a:off x="0" y="1936526"/>
          <a:ext cx="1114425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kern="1200" dirty="0"/>
            <a:t>Agressivité: Décrire les comportements agressifs (hausse le ton, menace, lance des objets, frappe sur le mur, etc.)</a:t>
          </a:r>
          <a:endParaRPr lang="en-US" sz="2200" kern="1200" dirty="0"/>
        </a:p>
      </dsp:txBody>
      <dsp:txXfrm>
        <a:off x="42722" y="1979248"/>
        <a:ext cx="11058806" cy="789716"/>
      </dsp:txXfrm>
    </dsp:sp>
    <dsp:sp modelId="{1C52DF6E-C12B-DA46-94C8-B4DA5FAE7D44}">
      <dsp:nvSpPr>
        <dsp:cNvPr id="0" name=""/>
        <dsp:cNvSpPr/>
      </dsp:nvSpPr>
      <dsp:spPr>
        <a:xfrm>
          <a:off x="0" y="2875046"/>
          <a:ext cx="1114425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CA" sz="2200" b="1" kern="1200" dirty="0"/>
            <a:t>Diminuée: </a:t>
          </a:r>
          <a:r>
            <a:rPr lang="fr-CA" sz="2200" kern="1200" dirty="0"/>
            <a:t>Bradykinésie, akinésie. Faciès figé, immobile, inexpressif, ralenti, semble fatigué, accablé, exténué, abattu, asthénique, catalepsie (absence de </a:t>
          </a:r>
          <a:r>
            <a:rPr lang="fr-CA" sz="2200" kern="1200" dirty="0" err="1"/>
            <a:t>mvts</a:t>
          </a:r>
          <a:r>
            <a:rPr lang="fr-CA" sz="2200" kern="1200" dirty="0"/>
            <a:t> spontanés)</a:t>
          </a:r>
          <a:endParaRPr lang="en-US" sz="2200" kern="1200" dirty="0"/>
        </a:p>
      </dsp:txBody>
      <dsp:txXfrm>
        <a:off x="42722" y="2917768"/>
        <a:ext cx="11058806" cy="789716"/>
      </dsp:txXfrm>
    </dsp:sp>
    <dsp:sp modelId="{282BAC9C-E95C-BF4A-8CF3-75F9B8E4253F}">
      <dsp:nvSpPr>
        <dsp:cNvPr id="0" name=""/>
        <dsp:cNvSpPr/>
      </dsp:nvSpPr>
      <dsp:spPr>
        <a:xfrm>
          <a:off x="0" y="3813566"/>
          <a:ext cx="1114425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Démarche: </a:t>
          </a:r>
          <a:r>
            <a:rPr lang="en-US" sz="2200" kern="1200" dirty="0" err="1"/>
            <a:t>accélérée</a:t>
          </a:r>
          <a:r>
            <a:rPr lang="en-US" sz="2200" kern="1200" dirty="0"/>
            <a:t>, </a:t>
          </a:r>
          <a:r>
            <a:rPr lang="en-US" sz="2200" kern="1200" dirty="0" err="1"/>
            <a:t>à</a:t>
          </a:r>
          <a:r>
            <a:rPr lang="en-US" sz="2200" kern="1200" dirty="0"/>
            <a:t> petits pas, </a:t>
          </a:r>
          <a:r>
            <a:rPr lang="en-US" sz="2200" kern="1200" dirty="0" err="1"/>
            <a:t>traînante</a:t>
          </a:r>
          <a:r>
            <a:rPr lang="en-US" sz="2200" kern="1200" dirty="0"/>
            <a:t>, </a:t>
          </a:r>
          <a:r>
            <a:rPr lang="en-US" sz="2200" kern="1200" dirty="0" err="1"/>
            <a:t>polygone</a:t>
          </a:r>
          <a:r>
            <a:rPr lang="en-US" sz="2200" kern="1200" dirty="0"/>
            <a:t> de sustentation </a:t>
          </a:r>
          <a:r>
            <a:rPr lang="en-US" sz="2200" kern="1200" dirty="0" err="1"/>
            <a:t>élargi</a:t>
          </a:r>
          <a:r>
            <a:rPr lang="en-US" sz="2200" kern="1200" dirty="0"/>
            <a:t>, </a:t>
          </a:r>
          <a:r>
            <a:rPr lang="en-US" sz="2200" kern="1200" dirty="0" err="1"/>
            <a:t>balancement</a:t>
          </a:r>
          <a:r>
            <a:rPr lang="en-US" sz="2200" kern="1200" dirty="0"/>
            <a:t> des bras </a:t>
          </a:r>
          <a:r>
            <a:rPr lang="en-US" sz="2200" kern="1200" dirty="0" err="1"/>
            <a:t>diminué</a:t>
          </a:r>
          <a:r>
            <a:rPr lang="en-US" sz="2200" kern="1200" dirty="0"/>
            <a:t>, etc.  </a:t>
          </a:r>
        </a:p>
      </dsp:txBody>
      <dsp:txXfrm>
        <a:off x="42722" y="3856288"/>
        <a:ext cx="11058806" cy="78971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634914"/>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0254" y="141968"/>
          <a:ext cx="345917" cy="345917"/>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26427" y="45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dirty="0"/>
            <a:t> </a:t>
          </a:r>
        </a:p>
      </dsp:txBody>
      <dsp:txXfrm>
        <a:off x="726427" y="456"/>
        <a:ext cx="10184639" cy="628941"/>
      </dsp:txXfrm>
    </dsp:sp>
    <dsp:sp modelId="{F3E9FBAE-E875-4A7F-A1A0-291088A14E72}">
      <dsp:nvSpPr>
        <dsp:cNvPr id="0" name=""/>
        <dsp:cNvSpPr/>
      </dsp:nvSpPr>
      <dsp:spPr>
        <a:xfrm>
          <a:off x="0" y="78663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0254" y="928145"/>
          <a:ext cx="345917" cy="34591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26427" y="78663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dirty="0"/>
            <a:t>Comportement : attitude, fiabilité, comportement psychomoteur, discours/langage. </a:t>
          </a:r>
          <a:endParaRPr lang="en-US" sz="1600" kern="1200" dirty="0"/>
        </a:p>
      </dsp:txBody>
      <dsp:txXfrm>
        <a:off x="726427" y="786633"/>
        <a:ext cx="10184639" cy="628941"/>
      </dsp:txXfrm>
    </dsp:sp>
    <dsp:sp modelId="{3AE68D10-7041-44A5-9D0F-C56516672361}">
      <dsp:nvSpPr>
        <dsp:cNvPr id="0" name=""/>
        <dsp:cNvSpPr/>
      </dsp:nvSpPr>
      <dsp:spPr>
        <a:xfrm>
          <a:off x="0" y="157281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0254" y="1714321"/>
          <a:ext cx="345917" cy="3459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26427" y="157281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1572810"/>
        <a:ext cx="10184639" cy="628941"/>
      </dsp:txXfrm>
    </dsp:sp>
    <dsp:sp modelId="{28EC4334-D40E-4681-B8B3-DC09747AB982}">
      <dsp:nvSpPr>
        <dsp:cNvPr id="0" name=""/>
        <dsp:cNvSpPr/>
      </dsp:nvSpPr>
      <dsp:spPr>
        <a:xfrm>
          <a:off x="0" y="235898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0254" y="2500498"/>
          <a:ext cx="345917" cy="345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26427" y="235898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2358986"/>
        <a:ext cx="10184639" cy="628941"/>
      </dsp:txXfrm>
    </dsp:sp>
    <dsp:sp modelId="{B1E9453D-77E9-4C00-884F-70B19B7E6F27}">
      <dsp:nvSpPr>
        <dsp:cNvPr id="0" name=""/>
        <dsp:cNvSpPr/>
      </dsp:nvSpPr>
      <dsp:spPr>
        <a:xfrm>
          <a:off x="0" y="314516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0254" y="3286675"/>
          <a:ext cx="345917" cy="3459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26427" y="314516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3145163"/>
        <a:ext cx="10184639" cy="628941"/>
      </dsp:txXfrm>
    </dsp:sp>
    <dsp:sp modelId="{0C5520DF-1D7A-7E46-B3FE-53C3B440CC17}">
      <dsp:nvSpPr>
        <dsp:cNvPr id="0" name=""/>
        <dsp:cNvSpPr/>
      </dsp:nvSpPr>
      <dsp:spPr>
        <a:xfrm>
          <a:off x="0" y="393134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E7863E-46A1-4749-A06D-B5935781A612}">
      <dsp:nvSpPr>
        <dsp:cNvPr id="0" name=""/>
        <dsp:cNvSpPr/>
      </dsp:nvSpPr>
      <dsp:spPr>
        <a:xfrm>
          <a:off x="190254" y="4072851"/>
          <a:ext cx="345917" cy="345917"/>
        </a:xfrm>
        <a:prstGeom prst="rect">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7171AA-EE18-9944-9FB5-8450D75578D1}">
      <dsp:nvSpPr>
        <dsp:cNvPr id="0" name=""/>
        <dsp:cNvSpPr/>
      </dsp:nvSpPr>
      <dsp:spPr>
        <a:xfrm>
          <a:off x="726427" y="393134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fr-CA" sz="1600" kern="1200" noProof="0" dirty="0"/>
        </a:p>
      </dsp:txBody>
      <dsp:txXfrm>
        <a:off x="726427" y="3931340"/>
        <a:ext cx="10184639" cy="628941"/>
      </dsp:txXfrm>
    </dsp:sp>
    <dsp:sp modelId="{DBCA3AF5-C5F7-456C-B3BC-8D2522C9AB35}">
      <dsp:nvSpPr>
        <dsp:cNvPr id="0" name=""/>
        <dsp:cNvSpPr/>
      </dsp:nvSpPr>
      <dsp:spPr>
        <a:xfrm>
          <a:off x="0" y="471751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0254" y="4859028"/>
          <a:ext cx="345917" cy="3459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26427" y="471751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dirty="0"/>
            <a:t>Jugement et autocritique</a:t>
          </a:r>
          <a:endParaRPr lang="en-US" sz="1600" kern="1200" dirty="0"/>
        </a:p>
      </dsp:txBody>
      <dsp:txXfrm>
        <a:off x="726427" y="4717516"/>
        <a:ext cx="10184639" cy="62894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2738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78799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D32AB-C4E1-1545-8913-66BFBCB33CBC}">
      <dsp:nvSpPr>
        <dsp:cNvPr id="0" name=""/>
        <dsp:cNvSpPr/>
      </dsp:nvSpPr>
      <dsp:spPr>
        <a:xfrm rot="4396374">
          <a:off x="3146669" y="1254024"/>
          <a:ext cx="5317617" cy="3708375"/>
        </a:xfrm>
        <a:prstGeom prst="swooshArrow">
          <a:avLst>
            <a:gd name="adj1" fmla="val 16310"/>
            <a:gd name="adj2" fmla="val 313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5D56B4-72F8-4B49-8A21-D6ED14ABE496}">
      <dsp:nvSpPr>
        <dsp:cNvPr id="0" name=""/>
        <dsp:cNvSpPr/>
      </dsp:nvSpPr>
      <dsp:spPr>
        <a:xfrm>
          <a:off x="4959103" y="1619973"/>
          <a:ext cx="134286" cy="134286"/>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967290-142B-AD46-9273-874C7A6E5AE1}">
      <dsp:nvSpPr>
        <dsp:cNvPr id="0" name=""/>
        <dsp:cNvSpPr/>
      </dsp:nvSpPr>
      <dsp:spPr>
        <a:xfrm>
          <a:off x="5717329" y="2202086"/>
          <a:ext cx="134286" cy="134286"/>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36B291-9EBA-D34F-A013-265CC975E4A1}">
      <dsp:nvSpPr>
        <dsp:cNvPr id="0" name=""/>
        <dsp:cNvSpPr/>
      </dsp:nvSpPr>
      <dsp:spPr>
        <a:xfrm>
          <a:off x="6398987" y="2883374"/>
          <a:ext cx="134286" cy="134286"/>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954EEC-6D22-A448-98DA-C6A8D45A4E0D}">
      <dsp:nvSpPr>
        <dsp:cNvPr id="0" name=""/>
        <dsp:cNvSpPr/>
      </dsp:nvSpPr>
      <dsp:spPr>
        <a:xfrm>
          <a:off x="2378753" y="-28246"/>
          <a:ext cx="3329969" cy="1098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ctr" defTabSz="800100">
            <a:lnSpc>
              <a:spcPct val="90000"/>
            </a:lnSpc>
            <a:spcBef>
              <a:spcPct val="0"/>
            </a:spcBef>
            <a:spcAft>
              <a:spcPct val="35000"/>
            </a:spcAft>
            <a:buNone/>
          </a:pPr>
          <a:r>
            <a:rPr lang="fr-CA" sz="1800" b="1" kern="1200" dirty="0"/>
            <a:t>Éléments subjectifs:</a:t>
          </a:r>
          <a:endParaRPr lang="en-US" sz="1800" kern="1200" dirty="0"/>
        </a:p>
      </dsp:txBody>
      <dsp:txXfrm>
        <a:off x="2378753" y="-28246"/>
        <a:ext cx="3329969" cy="1098576"/>
      </dsp:txXfrm>
    </dsp:sp>
    <dsp:sp modelId="{77B5D3A9-6FEA-354B-B24D-34561B421DCC}">
      <dsp:nvSpPr>
        <dsp:cNvPr id="0" name=""/>
        <dsp:cNvSpPr/>
      </dsp:nvSpPr>
      <dsp:spPr>
        <a:xfrm>
          <a:off x="5839358" y="1194321"/>
          <a:ext cx="3726758" cy="98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fr-CA" sz="2000" kern="1200" dirty="0"/>
            <a:t>État général, Humeur, Symptômes Sommeil/Appétit, Fonctionnement: familial, social, professionnel. </a:t>
          </a:r>
          <a:endParaRPr lang="en-US" sz="2000" kern="1200" dirty="0"/>
        </a:p>
      </dsp:txBody>
      <dsp:txXfrm>
        <a:off x="5839358" y="1194321"/>
        <a:ext cx="3726758" cy="985588"/>
      </dsp:txXfrm>
    </dsp:sp>
    <dsp:sp modelId="{C03013C2-9DA6-3E4F-9D6C-C7DF9A209CFF}">
      <dsp:nvSpPr>
        <dsp:cNvPr id="0" name=""/>
        <dsp:cNvSpPr/>
      </dsp:nvSpPr>
      <dsp:spPr>
        <a:xfrm>
          <a:off x="2372310" y="1576449"/>
          <a:ext cx="2507091" cy="98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fr-CA" sz="2000" kern="1200" dirty="0"/>
            <a:t>Risque de dangerosité pour soi ou autrui</a:t>
          </a:r>
          <a:endParaRPr lang="en-US" sz="2000" kern="1200" dirty="0"/>
        </a:p>
      </dsp:txBody>
      <dsp:txXfrm>
        <a:off x="2372310" y="1576449"/>
        <a:ext cx="2507091" cy="985588"/>
      </dsp:txXfrm>
    </dsp:sp>
    <dsp:sp modelId="{C0FA2F7A-C730-3D45-A729-60C9CF143314}">
      <dsp:nvSpPr>
        <dsp:cNvPr id="0" name=""/>
        <dsp:cNvSpPr/>
      </dsp:nvSpPr>
      <dsp:spPr>
        <a:xfrm>
          <a:off x="6892275" y="3633038"/>
          <a:ext cx="134286" cy="134286"/>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C24C78-D3ED-DF46-93CE-B37420CF2DB0}">
      <dsp:nvSpPr>
        <dsp:cNvPr id="0" name=""/>
        <dsp:cNvSpPr/>
      </dsp:nvSpPr>
      <dsp:spPr>
        <a:xfrm>
          <a:off x="7047541" y="2295584"/>
          <a:ext cx="3476634" cy="822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CA" sz="1800" b="1" kern="1200" dirty="0"/>
            <a:t>Éléments objectifs:</a:t>
          </a:r>
          <a:endParaRPr lang="en-US" sz="1800" kern="1200" dirty="0"/>
        </a:p>
      </dsp:txBody>
      <dsp:txXfrm>
        <a:off x="7047541" y="2295584"/>
        <a:ext cx="3476634" cy="822434"/>
      </dsp:txXfrm>
    </dsp:sp>
    <dsp:sp modelId="{0612BBB5-25E1-1C4E-9B8B-5765CCB16815}">
      <dsp:nvSpPr>
        <dsp:cNvPr id="0" name=""/>
        <dsp:cNvSpPr/>
      </dsp:nvSpPr>
      <dsp:spPr>
        <a:xfrm>
          <a:off x="2790192" y="3207387"/>
          <a:ext cx="3726758" cy="98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fr-CA" sz="2000" kern="1200" dirty="0"/>
            <a:t>Examen mental</a:t>
          </a:r>
          <a:endParaRPr lang="en-US" sz="2000" kern="1200" dirty="0"/>
        </a:p>
      </dsp:txBody>
      <dsp:txXfrm>
        <a:off x="2790192" y="3207387"/>
        <a:ext cx="3726758" cy="985588"/>
      </dsp:txXfrm>
    </dsp:sp>
    <dsp:sp modelId="{CF42D8FC-3269-094D-95C7-A96DB5385215}">
      <dsp:nvSpPr>
        <dsp:cNvPr id="0" name=""/>
        <dsp:cNvSpPr/>
      </dsp:nvSpPr>
      <dsp:spPr>
        <a:xfrm>
          <a:off x="7627253" y="3375721"/>
          <a:ext cx="3387962" cy="98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t" anchorCtr="0">
          <a:noAutofit/>
        </a:bodyPr>
        <a:lstStyle/>
        <a:p>
          <a:pPr marL="0" lvl="0" indent="0" algn="ctr" defTabSz="889000">
            <a:lnSpc>
              <a:spcPct val="90000"/>
            </a:lnSpc>
            <a:spcBef>
              <a:spcPct val="0"/>
            </a:spcBef>
            <a:spcAft>
              <a:spcPct val="35000"/>
            </a:spcAft>
            <a:buNone/>
          </a:pPr>
          <a:r>
            <a:rPr lang="fr-CA" sz="2000" kern="1200" dirty="0"/>
            <a:t>Échelles cliniques (PHQ9, GAD7, </a:t>
          </a:r>
          <a:r>
            <a:rPr lang="fr-CA" sz="2000" kern="1200" dirty="0" err="1"/>
            <a:t>MoCA</a:t>
          </a:r>
          <a:r>
            <a:rPr lang="fr-CA" sz="2000" kern="1200" dirty="0"/>
            <a:t>, etc.)</a:t>
          </a:r>
          <a:endParaRPr lang="en-US" sz="2000" kern="1200" dirty="0"/>
        </a:p>
      </dsp:txBody>
      <dsp:txXfrm>
        <a:off x="7627253" y="3375721"/>
        <a:ext cx="3387962" cy="98558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634914"/>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0254" y="141968"/>
          <a:ext cx="345917" cy="345917"/>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26427" y="45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fr-CA" sz="1600" kern="1200" dirty="0"/>
        </a:p>
      </dsp:txBody>
      <dsp:txXfrm>
        <a:off x="726427" y="456"/>
        <a:ext cx="10184639" cy="628941"/>
      </dsp:txXfrm>
    </dsp:sp>
    <dsp:sp modelId="{F3E9FBAE-E875-4A7F-A1A0-291088A14E72}">
      <dsp:nvSpPr>
        <dsp:cNvPr id="0" name=""/>
        <dsp:cNvSpPr/>
      </dsp:nvSpPr>
      <dsp:spPr>
        <a:xfrm>
          <a:off x="0" y="81402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0254" y="928145"/>
          <a:ext cx="345917" cy="345917"/>
        </a:xfrm>
        <a:prstGeom prst="rect">
          <a:avLst/>
        </a:prstGeom>
        <a:solidFill>
          <a:schemeClr val="accent3">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26427" y="78663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786633"/>
        <a:ext cx="10184639" cy="628941"/>
      </dsp:txXfrm>
    </dsp:sp>
    <dsp:sp modelId="{3AE68D10-7041-44A5-9D0F-C56516672361}">
      <dsp:nvSpPr>
        <dsp:cNvPr id="0" name=""/>
        <dsp:cNvSpPr/>
      </dsp:nvSpPr>
      <dsp:spPr>
        <a:xfrm>
          <a:off x="0" y="157281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0254" y="1714321"/>
          <a:ext cx="345917" cy="3459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26427" y="157281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a:t>Humeur et Affect</a:t>
          </a:r>
          <a:endParaRPr lang="en-US" sz="1600" kern="1200"/>
        </a:p>
      </dsp:txBody>
      <dsp:txXfrm>
        <a:off x="726427" y="1572810"/>
        <a:ext cx="10184639" cy="628941"/>
      </dsp:txXfrm>
    </dsp:sp>
    <dsp:sp modelId="{28EC4334-D40E-4681-B8B3-DC09747AB982}">
      <dsp:nvSpPr>
        <dsp:cNvPr id="0" name=""/>
        <dsp:cNvSpPr/>
      </dsp:nvSpPr>
      <dsp:spPr>
        <a:xfrm>
          <a:off x="0" y="235898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0254" y="2500498"/>
          <a:ext cx="345917" cy="3459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26427" y="235898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2358986"/>
        <a:ext cx="10184639" cy="628941"/>
      </dsp:txXfrm>
    </dsp:sp>
    <dsp:sp modelId="{B1E9453D-77E9-4C00-884F-70B19B7E6F27}">
      <dsp:nvSpPr>
        <dsp:cNvPr id="0" name=""/>
        <dsp:cNvSpPr/>
      </dsp:nvSpPr>
      <dsp:spPr>
        <a:xfrm>
          <a:off x="0" y="314516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0254" y="3286675"/>
          <a:ext cx="345917" cy="345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26427" y="314516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3145163"/>
        <a:ext cx="10184639" cy="628941"/>
      </dsp:txXfrm>
    </dsp:sp>
    <dsp:sp modelId="{0C5520DF-1D7A-7E46-B3FE-53C3B440CC17}">
      <dsp:nvSpPr>
        <dsp:cNvPr id="0" name=""/>
        <dsp:cNvSpPr/>
      </dsp:nvSpPr>
      <dsp:spPr>
        <a:xfrm>
          <a:off x="0" y="393134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E7863E-46A1-4749-A06D-B5935781A612}">
      <dsp:nvSpPr>
        <dsp:cNvPr id="0" name=""/>
        <dsp:cNvSpPr/>
      </dsp:nvSpPr>
      <dsp:spPr>
        <a:xfrm>
          <a:off x="190254" y="4072851"/>
          <a:ext cx="345917" cy="345917"/>
        </a:xfrm>
        <a:prstGeom prst="rect">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7171AA-EE18-9944-9FB5-8450D75578D1}">
      <dsp:nvSpPr>
        <dsp:cNvPr id="0" name=""/>
        <dsp:cNvSpPr/>
      </dsp:nvSpPr>
      <dsp:spPr>
        <a:xfrm>
          <a:off x="726427" y="393134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fr-CA" sz="1600" kern="1200" noProof="0" dirty="0"/>
        </a:p>
      </dsp:txBody>
      <dsp:txXfrm>
        <a:off x="726427" y="3931340"/>
        <a:ext cx="10184639" cy="628941"/>
      </dsp:txXfrm>
    </dsp:sp>
    <dsp:sp modelId="{DBCA3AF5-C5F7-456C-B3BC-8D2522C9AB35}">
      <dsp:nvSpPr>
        <dsp:cNvPr id="0" name=""/>
        <dsp:cNvSpPr/>
      </dsp:nvSpPr>
      <dsp:spPr>
        <a:xfrm>
          <a:off x="0" y="471751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0254" y="4859028"/>
          <a:ext cx="345917" cy="3459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26427" y="471751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4717516"/>
        <a:ext cx="10184639" cy="62894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09317"/>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09317"/>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Perception</a:t>
          </a:r>
          <a:endParaRPr lang="en-US" sz="1900" kern="1200" dirty="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09317"/>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52145-D9B9-E44A-9AA5-251BC1503F45}">
      <dsp:nvSpPr>
        <dsp:cNvPr id="0" name=""/>
        <dsp:cNvSpPr/>
      </dsp:nvSpPr>
      <dsp:spPr>
        <a:xfrm>
          <a:off x="0" y="441506"/>
          <a:ext cx="10915649"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277741-C6C1-9B4F-BDD7-CDBB78FFE57F}">
      <dsp:nvSpPr>
        <dsp:cNvPr id="0" name=""/>
        <dsp:cNvSpPr/>
      </dsp:nvSpPr>
      <dsp:spPr>
        <a:xfrm>
          <a:off x="545782" y="72506"/>
          <a:ext cx="7640954"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810" tIns="0" rIns="288810" bIns="0" numCol="1" spcCol="1270" anchor="ctr" anchorCtr="0">
          <a:noAutofit/>
        </a:bodyPr>
        <a:lstStyle/>
        <a:p>
          <a:pPr marL="0" lvl="0" indent="0" algn="l" defTabSz="1111250">
            <a:lnSpc>
              <a:spcPct val="90000"/>
            </a:lnSpc>
            <a:spcBef>
              <a:spcPct val="0"/>
            </a:spcBef>
            <a:spcAft>
              <a:spcPct val="35000"/>
            </a:spcAft>
            <a:buNone/>
          </a:pPr>
          <a:r>
            <a:rPr lang="fr-CA" sz="2500" kern="1200"/>
            <a:t>Dangerosité:</a:t>
          </a:r>
          <a:endParaRPr lang="en-US" sz="2500" kern="1200"/>
        </a:p>
      </dsp:txBody>
      <dsp:txXfrm>
        <a:off x="581808" y="108532"/>
        <a:ext cx="7568902" cy="665948"/>
      </dsp:txXfrm>
    </dsp:sp>
    <dsp:sp modelId="{73ED43E1-4340-054A-BE53-15622EFE7129}">
      <dsp:nvSpPr>
        <dsp:cNvPr id="0" name=""/>
        <dsp:cNvSpPr/>
      </dsp:nvSpPr>
      <dsp:spPr>
        <a:xfrm>
          <a:off x="0" y="1575506"/>
          <a:ext cx="10915649" cy="1456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7176" tIns="520700" rIns="847176" bIns="177800" numCol="1" spcCol="1270" anchor="t" anchorCtr="0">
          <a:noAutofit/>
        </a:bodyPr>
        <a:lstStyle/>
        <a:p>
          <a:pPr marL="228600" lvl="1" indent="-228600" algn="l" defTabSz="1111250">
            <a:lnSpc>
              <a:spcPct val="90000"/>
            </a:lnSpc>
            <a:spcBef>
              <a:spcPct val="0"/>
            </a:spcBef>
            <a:spcAft>
              <a:spcPct val="15000"/>
            </a:spcAft>
            <a:buChar char="•"/>
          </a:pPr>
          <a:r>
            <a:rPr lang="fr-CA" sz="2500" kern="1200" dirty="0"/>
            <a:t>Idées suicidaires: COQ si présentes </a:t>
          </a:r>
          <a:endParaRPr lang="en-US" sz="2500" kern="1200" dirty="0"/>
        </a:p>
        <a:p>
          <a:pPr marL="228600" lvl="1" indent="-228600" algn="l" defTabSz="1111250">
            <a:lnSpc>
              <a:spcPct val="90000"/>
            </a:lnSpc>
            <a:spcBef>
              <a:spcPct val="0"/>
            </a:spcBef>
            <a:spcAft>
              <a:spcPct val="15000"/>
            </a:spcAft>
            <a:buChar char="•"/>
          </a:pPr>
          <a:r>
            <a:rPr lang="fr-CA" sz="2500" kern="1200" dirty="0"/>
            <a:t>Idées </a:t>
          </a:r>
          <a:r>
            <a:rPr lang="fr-CA" sz="2500" kern="1200" dirty="0" err="1"/>
            <a:t>automutilatoires</a:t>
          </a:r>
          <a:endParaRPr lang="en-US" sz="2500" kern="1200" dirty="0"/>
        </a:p>
      </dsp:txBody>
      <dsp:txXfrm>
        <a:off x="0" y="1575506"/>
        <a:ext cx="10915649" cy="1456875"/>
      </dsp:txXfrm>
    </dsp:sp>
    <dsp:sp modelId="{85DD2C4C-04C0-324A-9C9F-9F50C22A9865}">
      <dsp:nvSpPr>
        <dsp:cNvPr id="0" name=""/>
        <dsp:cNvSpPr/>
      </dsp:nvSpPr>
      <dsp:spPr>
        <a:xfrm>
          <a:off x="545782" y="1206506"/>
          <a:ext cx="7640954"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810" tIns="0" rIns="288810" bIns="0" numCol="1" spcCol="1270" anchor="ctr" anchorCtr="0">
          <a:noAutofit/>
        </a:bodyPr>
        <a:lstStyle/>
        <a:p>
          <a:pPr marL="0" lvl="0" indent="0" algn="l" defTabSz="1111250">
            <a:lnSpc>
              <a:spcPct val="90000"/>
            </a:lnSpc>
            <a:spcBef>
              <a:spcPct val="0"/>
            </a:spcBef>
            <a:spcAft>
              <a:spcPct val="35000"/>
            </a:spcAft>
            <a:buNone/>
          </a:pPr>
          <a:r>
            <a:rPr lang="fr-CA" sz="2500" kern="1200"/>
            <a:t>Idées Autoagressives:</a:t>
          </a:r>
          <a:endParaRPr lang="en-US" sz="2500" kern="1200"/>
        </a:p>
      </dsp:txBody>
      <dsp:txXfrm>
        <a:off x="581808" y="1242532"/>
        <a:ext cx="7568902" cy="665948"/>
      </dsp:txXfrm>
    </dsp:sp>
    <dsp:sp modelId="{97FDF811-AF22-D34C-989F-182A783F39CB}">
      <dsp:nvSpPr>
        <dsp:cNvPr id="0" name=""/>
        <dsp:cNvSpPr/>
      </dsp:nvSpPr>
      <dsp:spPr>
        <a:xfrm>
          <a:off x="0" y="3536381"/>
          <a:ext cx="10915649" cy="10631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7176" tIns="520700" rIns="847176" bIns="177800" numCol="1" spcCol="1270" anchor="t" anchorCtr="0">
          <a:noAutofit/>
        </a:bodyPr>
        <a:lstStyle/>
        <a:p>
          <a:pPr marL="228600" lvl="1" indent="-228600" algn="l" defTabSz="1111250">
            <a:lnSpc>
              <a:spcPct val="90000"/>
            </a:lnSpc>
            <a:spcBef>
              <a:spcPct val="0"/>
            </a:spcBef>
            <a:spcAft>
              <a:spcPct val="15000"/>
            </a:spcAft>
            <a:buChar char="•"/>
          </a:pPr>
          <a:r>
            <a:rPr lang="fr-CA" sz="2500" kern="1200"/>
            <a:t>Idées homicidaires ou de violence</a:t>
          </a:r>
          <a:endParaRPr lang="en-US" sz="2500" kern="1200"/>
        </a:p>
      </dsp:txBody>
      <dsp:txXfrm>
        <a:off x="0" y="3536381"/>
        <a:ext cx="10915649" cy="1063125"/>
      </dsp:txXfrm>
    </dsp:sp>
    <dsp:sp modelId="{6C49AF3F-9CEB-2844-A928-FCE97B0628E9}">
      <dsp:nvSpPr>
        <dsp:cNvPr id="0" name=""/>
        <dsp:cNvSpPr/>
      </dsp:nvSpPr>
      <dsp:spPr>
        <a:xfrm>
          <a:off x="545782" y="3167381"/>
          <a:ext cx="7640954"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810" tIns="0" rIns="288810" bIns="0" numCol="1" spcCol="1270" anchor="ctr" anchorCtr="0">
          <a:noAutofit/>
        </a:bodyPr>
        <a:lstStyle/>
        <a:p>
          <a:pPr marL="0" lvl="0" indent="0" algn="l" defTabSz="1111250">
            <a:lnSpc>
              <a:spcPct val="90000"/>
            </a:lnSpc>
            <a:spcBef>
              <a:spcPct val="0"/>
            </a:spcBef>
            <a:spcAft>
              <a:spcPct val="35000"/>
            </a:spcAft>
            <a:buNone/>
          </a:pPr>
          <a:r>
            <a:rPr lang="fr-CA" sz="2500" kern="1200"/>
            <a:t>Idées hétéro-aggressives: </a:t>
          </a:r>
          <a:endParaRPr lang="en-US" sz="2500" kern="1200"/>
        </a:p>
      </dsp:txBody>
      <dsp:txXfrm>
        <a:off x="581808" y="3203407"/>
        <a:ext cx="7568902" cy="66594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1136815"/>
          <a:ext cx="10911067" cy="11247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340231" y="255283"/>
          <a:ext cx="618602" cy="618602"/>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1299065" y="2219"/>
          <a:ext cx="9612001" cy="1124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34" tIns="119034" rIns="119034" bIns="119034" numCol="1" spcCol="1270" anchor="ctr" anchorCtr="0">
          <a:noAutofit/>
        </a:bodyPr>
        <a:lstStyle/>
        <a:p>
          <a:pPr marL="0" lvl="0" indent="0" algn="l" defTabSz="977900">
            <a:lnSpc>
              <a:spcPct val="100000"/>
            </a:lnSpc>
            <a:spcBef>
              <a:spcPct val="0"/>
            </a:spcBef>
            <a:spcAft>
              <a:spcPct val="35000"/>
            </a:spcAft>
            <a:buNone/>
          </a:pPr>
          <a:endParaRPr lang="fr-CA" sz="2200" kern="1200" dirty="0"/>
        </a:p>
      </dsp:txBody>
      <dsp:txXfrm>
        <a:off x="1299065" y="2219"/>
        <a:ext cx="9612001" cy="1124731"/>
      </dsp:txXfrm>
    </dsp:sp>
    <dsp:sp modelId="{F3E9FBAE-E875-4A7F-A1A0-291088A14E72}">
      <dsp:nvSpPr>
        <dsp:cNvPr id="0" name=""/>
        <dsp:cNvSpPr/>
      </dsp:nvSpPr>
      <dsp:spPr>
        <a:xfrm>
          <a:off x="0" y="1408134"/>
          <a:ext cx="10911067" cy="11247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340231" y="1661198"/>
          <a:ext cx="618602" cy="618602"/>
        </a:xfrm>
        <a:prstGeom prst="rect">
          <a:avLst/>
        </a:prstGeom>
        <a:solidFill>
          <a:schemeClr val="accent3">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1299065" y="1408134"/>
          <a:ext cx="9612001" cy="1124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34" tIns="119034" rIns="119034" bIns="119034" numCol="1" spcCol="1270" anchor="ctr" anchorCtr="0">
          <a:noAutofit/>
        </a:bodyPr>
        <a:lstStyle/>
        <a:p>
          <a:pPr marL="0" lvl="0" indent="0" algn="l" defTabSz="977900">
            <a:lnSpc>
              <a:spcPct val="100000"/>
            </a:lnSpc>
            <a:spcBef>
              <a:spcPct val="0"/>
            </a:spcBef>
            <a:spcAft>
              <a:spcPct val="35000"/>
            </a:spcAft>
            <a:buNone/>
          </a:pPr>
          <a:endParaRPr lang="en-US" sz="2200" kern="1200" dirty="0"/>
        </a:p>
      </dsp:txBody>
      <dsp:txXfrm>
        <a:off x="1299065" y="1408134"/>
        <a:ext cx="9612001" cy="1124731"/>
      </dsp:txXfrm>
    </dsp:sp>
    <dsp:sp modelId="{3AE68D10-7041-44A5-9D0F-C56516672361}">
      <dsp:nvSpPr>
        <dsp:cNvPr id="0" name=""/>
        <dsp:cNvSpPr/>
      </dsp:nvSpPr>
      <dsp:spPr>
        <a:xfrm>
          <a:off x="0" y="2814048"/>
          <a:ext cx="10911067" cy="11247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340231" y="3067113"/>
          <a:ext cx="618602" cy="6186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1299065" y="2814048"/>
          <a:ext cx="9612001" cy="1124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34" tIns="119034" rIns="119034" bIns="119034" numCol="1" spcCol="1270" anchor="ctr" anchorCtr="0">
          <a:noAutofit/>
        </a:bodyPr>
        <a:lstStyle/>
        <a:p>
          <a:pPr marL="0" lvl="0" indent="0" algn="l" defTabSz="977900">
            <a:lnSpc>
              <a:spcPct val="100000"/>
            </a:lnSpc>
            <a:spcBef>
              <a:spcPct val="0"/>
            </a:spcBef>
            <a:spcAft>
              <a:spcPct val="35000"/>
            </a:spcAft>
            <a:buNone/>
          </a:pPr>
          <a:endParaRPr lang="en-US" sz="2200" kern="1200" dirty="0"/>
        </a:p>
      </dsp:txBody>
      <dsp:txXfrm>
        <a:off x="1299065" y="2814048"/>
        <a:ext cx="9612001" cy="1124731"/>
      </dsp:txXfrm>
    </dsp:sp>
    <dsp:sp modelId="{28EC4334-D40E-4681-B8B3-DC09747AB982}">
      <dsp:nvSpPr>
        <dsp:cNvPr id="0" name=""/>
        <dsp:cNvSpPr/>
      </dsp:nvSpPr>
      <dsp:spPr>
        <a:xfrm>
          <a:off x="0" y="4219963"/>
          <a:ext cx="10911067" cy="11247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340231" y="4473028"/>
          <a:ext cx="618602" cy="6186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1299065" y="4219963"/>
          <a:ext cx="9612001" cy="1124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34" tIns="119034" rIns="119034" bIns="119034" numCol="1" spcCol="1270" anchor="ctr" anchorCtr="0">
          <a:noAutofit/>
        </a:bodyPr>
        <a:lstStyle/>
        <a:p>
          <a:pPr marL="0" lvl="0" indent="0" algn="l" defTabSz="977900">
            <a:lnSpc>
              <a:spcPct val="100000"/>
            </a:lnSpc>
            <a:spcBef>
              <a:spcPct val="0"/>
            </a:spcBef>
            <a:spcAft>
              <a:spcPct val="35000"/>
            </a:spcAft>
            <a:buNone/>
          </a:pPr>
          <a:r>
            <a:rPr lang="fr-CA" sz="2200" kern="1200"/>
            <a:t>Pensée: cours et forme de la pensée, contenu de la pensée</a:t>
          </a:r>
          <a:endParaRPr lang="en-US" sz="2200" kern="1200"/>
        </a:p>
      </dsp:txBody>
      <dsp:txXfrm>
        <a:off x="1299065" y="4219963"/>
        <a:ext cx="9612001" cy="112473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09317"/>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634914"/>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0254" y="141968"/>
          <a:ext cx="345917" cy="345917"/>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26427" y="45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fr-CA" sz="1600" kern="1200" dirty="0"/>
        </a:p>
      </dsp:txBody>
      <dsp:txXfrm>
        <a:off x="726427" y="456"/>
        <a:ext cx="10184639" cy="628941"/>
      </dsp:txXfrm>
    </dsp:sp>
    <dsp:sp modelId="{F3E9FBAE-E875-4A7F-A1A0-291088A14E72}">
      <dsp:nvSpPr>
        <dsp:cNvPr id="0" name=""/>
        <dsp:cNvSpPr/>
      </dsp:nvSpPr>
      <dsp:spPr>
        <a:xfrm>
          <a:off x="0" y="78663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0254" y="928145"/>
          <a:ext cx="345917" cy="34591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26427" y="78663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786633"/>
        <a:ext cx="10184639" cy="628941"/>
      </dsp:txXfrm>
    </dsp:sp>
    <dsp:sp modelId="{3AE68D10-7041-44A5-9D0F-C56516672361}">
      <dsp:nvSpPr>
        <dsp:cNvPr id="0" name=""/>
        <dsp:cNvSpPr/>
      </dsp:nvSpPr>
      <dsp:spPr>
        <a:xfrm>
          <a:off x="0" y="157281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0254" y="1714321"/>
          <a:ext cx="345917" cy="3459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26427" y="157281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1572810"/>
        <a:ext cx="10184639" cy="628941"/>
      </dsp:txXfrm>
    </dsp:sp>
    <dsp:sp modelId="{28EC4334-D40E-4681-B8B3-DC09747AB982}">
      <dsp:nvSpPr>
        <dsp:cNvPr id="0" name=""/>
        <dsp:cNvSpPr/>
      </dsp:nvSpPr>
      <dsp:spPr>
        <a:xfrm>
          <a:off x="0" y="235898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0254" y="2500498"/>
          <a:ext cx="345917" cy="345917"/>
        </a:xfrm>
        <a:prstGeom prst="rect">
          <a:avLst/>
        </a:prstGeom>
        <a:solidFill>
          <a:schemeClr val="accent5">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26427" y="235898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2358986"/>
        <a:ext cx="10184639" cy="628941"/>
      </dsp:txXfrm>
    </dsp:sp>
    <dsp:sp modelId="{B1E9453D-77E9-4C00-884F-70B19B7E6F27}">
      <dsp:nvSpPr>
        <dsp:cNvPr id="0" name=""/>
        <dsp:cNvSpPr/>
      </dsp:nvSpPr>
      <dsp:spPr>
        <a:xfrm>
          <a:off x="0" y="3145163"/>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0254" y="3286675"/>
          <a:ext cx="345917" cy="345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26427" y="3145163"/>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r>
            <a:rPr lang="fr-CA" sz="1600" kern="1200" dirty="0"/>
            <a:t>Perception</a:t>
          </a:r>
          <a:endParaRPr lang="en-US" sz="1600" kern="1200" dirty="0"/>
        </a:p>
      </dsp:txBody>
      <dsp:txXfrm>
        <a:off x="726427" y="3145163"/>
        <a:ext cx="10184639" cy="628941"/>
      </dsp:txXfrm>
    </dsp:sp>
    <dsp:sp modelId="{0C5520DF-1D7A-7E46-B3FE-53C3B440CC17}">
      <dsp:nvSpPr>
        <dsp:cNvPr id="0" name=""/>
        <dsp:cNvSpPr/>
      </dsp:nvSpPr>
      <dsp:spPr>
        <a:xfrm>
          <a:off x="0" y="3931340"/>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E7863E-46A1-4749-A06D-B5935781A612}">
      <dsp:nvSpPr>
        <dsp:cNvPr id="0" name=""/>
        <dsp:cNvSpPr/>
      </dsp:nvSpPr>
      <dsp:spPr>
        <a:xfrm>
          <a:off x="190254" y="4072851"/>
          <a:ext cx="345917" cy="345917"/>
        </a:xfrm>
        <a:prstGeom prst="rect">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7171AA-EE18-9944-9FB5-8450D75578D1}">
      <dsp:nvSpPr>
        <dsp:cNvPr id="0" name=""/>
        <dsp:cNvSpPr/>
      </dsp:nvSpPr>
      <dsp:spPr>
        <a:xfrm>
          <a:off x="726427" y="3931340"/>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fr-CA" sz="1600" kern="1200" noProof="0" dirty="0"/>
        </a:p>
      </dsp:txBody>
      <dsp:txXfrm>
        <a:off x="726427" y="3931340"/>
        <a:ext cx="10184639" cy="628941"/>
      </dsp:txXfrm>
    </dsp:sp>
    <dsp:sp modelId="{DBCA3AF5-C5F7-456C-B3BC-8D2522C9AB35}">
      <dsp:nvSpPr>
        <dsp:cNvPr id="0" name=""/>
        <dsp:cNvSpPr/>
      </dsp:nvSpPr>
      <dsp:spPr>
        <a:xfrm>
          <a:off x="0" y="4717516"/>
          <a:ext cx="10911067" cy="628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0254" y="4859028"/>
          <a:ext cx="345917" cy="345917"/>
        </a:xfrm>
        <a:prstGeom prst="rect">
          <a:avLst/>
        </a:prstGeom>
        <a:solidFill>
          <a:schemeClr val="accent3">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26427" y="4717516"/>
          <a:ext cx="10184639" cy="628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563" tIns="66563" rIns="66563" bIns="66563" numCol="1" spcCol="1270" anchor="ctr" anchorCtr="0">
          <a:noAutofit/>
        </a:bodyPr>
        <a:lstStyle/>
        <a:p>
          <a:pPr marL="0" lvl="0" indent="0" algn="l" defTabSz="711200">
            <a:lnSpc>
              <a:spcPct val="100000"/>
            </a:lnSpc>
            <a:spcBef>
              <a:spcPct val="0"/>
            </a:spcBef>
            <a:spcAft>
              <a:spcPct val="35000"/>
            </a:spcAft>
            <a:buNone/>
          </a:pPr>
          <a:endParaRPr lang="en-US" sz="1600" kern="1200" dirty="0"/>
        </a:p>
      </dsp:txBody>
      <dsp:txXfrm>
        <a:off x="726427" y="4717516"/>
        <a:ext cx="10184639" cy="62894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5488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66014" y="123880"/>
          <a:ext cx="301844" cy="3018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633872" y="398"/>
          <a:ext cx="9981435" cy="54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082" tIns="58082" rIns="58082" bIns="58082" numCol="1" spcCol="1270" anchor="ctr" anchorCtr="0">
          <a:noAutofit/>
        </a:bodyPr>
        <a:lstStyle/>
        <a:p>
          <a:pPr marL="0" lvl="0" indent="0" algn="l" defTabSz="711200">
            <a:lnSpc>
              <a:spcPct val="100000"/>
            </a:lnSpc>
            <a:spcBef>
              <a:spcPct val="0"/>
            </a:spcBef>
            <a:spcAft>
              <a:spcPct val="35000"/>
            </a:spcAft>
            <a:buNone/>
          </a:pPr>
          <a:r>
            <a:rPr lang="fr-CA" sz="1600" kern="1200" dirty="0"/>
            <a:t>Apparence générale </a:t>
          </a:r>
        </a:p>
      </dsp:txBody>
      <dsp:txXfrm>
        <a:off x="633872" y="398"/>
        <a:ext cx="9981435" cy="548807"/>
      </dsp:txXfrm>
    </dsp:sp>
    <dsp:sp modelId="{F3E9FBAE-E875-4A7F-A1A0-291088A14E72}">
      <dsp:nvSpPr>
        <dsp:cNvPr id="0" name=""/>
        <dsp:cNvSpPr/>
      </dsp:nvSpPr>
      <dsp:spPr>
        <a:xfrm>
          <a:off x="0" y="686408"/>
          <a:ext cx="10615308" cy="5488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66014" y="809889"/>
          <a:ext cx="301844" cy="30184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633872" y="686408"/>
          <a:ext cx="9981435" cy="54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082" tIns="58082" rIns="58082" bIns="58082" numCol="1" spcCol="1270" anchor="ctr" anchorCtr="0">
          <a:noAutofit/>
        </a:bodyPr>
        <a:lstStyle/>
        <a:p>
          <a:pPr marL="0" lvl="0" indent="0" algn="l" defTabSz="711200">
            <a:lnSpc>
              <a:spcPct val="100000"/>
            </a:lnSpc>
            <a:spcBef>
              <a:spcPct val="0"/>
            </a:spcBef>
            <a:spcAft>
              <a:spcPct val="35000"/>
            </a:spcAft>
            <a:buNone/>
          </a:pPr>
          <a:r>
            <a:rPr lang="fr-CA" sz="1600" kern="1200" dirty="0"/>
            <a:t>Comportement : attitude, fiabilité, comportement psychomoteur, discours/langage. </a:t>
          </a:r>
          <a:endParaRPr lang="en-US" sz="1600" kern="1200" dirty="0"/>
        </a:p>
      </dsp:txBody>
      <dsp:txXfrm>
        <a:off x="633872" y="686408"/>
        <a:ext cx="9981435" cy="548807"/>
      </dsp:txXfrm>
    </dsp:sp>
    <dsp:sp modelId="{3AE68D10-7041-44A5-9D0F-C56516672361}">
      <dsp:nvSpPr>
        <dsp:cNvPr id="0" name=""/>
        <dsp:cNvSpPr/>
      </dsp:nvSpPr>
      <dsp:spPr>
        <a:xfrm>
          <a:off x="0" y="1372417"/>
          <a:ext cx="10615308" cy="5488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66014" y="1495899"/>
          <a:ext cx="301844" cy="3018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633872" y="1372417"/>
          <a:ext cx="9981435" cy="54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082" tIns="58082" rIns="58082" bIns="58082" numCol="1" spcCol="1270" anchor="ctr" anchorCtr="0">
          <a:noAutofit/>
        </a:bodyPr>
        <a:lstStyle/>
        <a:p>
          <a:pPr marL="0" lvl="0" indent="0" algn="l" defTabSz="711200">
            <a:lnSpc>
              <a:spcPct val="100000"/>
            </a:lnSpc>
            <a:spcBef>
              <a:spcPct val="0"/>
            </a:spcBef>
            <a:spcAft>
              <a:spcPct val="35000"/>
            </a:spcAft>
            <a:buNone/>
          </a:pPr>
          <a:r>
            <a:rPr lang="fr-CA" sz="1600" kern="1200" dirty="0"/>
            <a:t>Humeur et Affect</a:t>
          </a:r>
          <a:endParaRPr lang="en-US" sz="1600" kern="1200" dirty="0"/>
        </a:p>
      </dsp:txBody>
      <dsp:txXfrm>
        <a:off x="633872" y="1372417"/>
        <a:ext cx="9981435" cy="548807"/>
      </dsp:txXfrm>
    </dsp:sp>
    <dsp:sp modelId="{28EC4334-D40E-4681-B8B3-DC09747AB982}">
      <dsp:nvSpPr>
        <dsp:cNvPr id="0" name=""/>
        <dsp:cNvSpPr/>
      </dsp:nvSpPr>
      <dsp:spPr>
        <a:xfrm>
          <a:off x="0" y="2058426"/>
          <a:ext cx="10615308" cy="5488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66014" y="2181908"/>
          <a:ext cx="301844" cy="3018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633872" y="2058426"/>
          <a:ext cx="9981435" cy="54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082" tIns="58082" rIns="58082" bIns="58082" numCol="1" spcCol="1270" anchor="ctr" anchorCtr="0">
          <a:noAutofit/>
        </a:bodyPr>
        <a:lstStyle/>
        <a:p>
          <a:pPr marL="0" lvl="0" indent="0" algn="l" defTabSz="711200">
            <a:lnSpc>
              <a:spcPct val="100000"/>
            </a:lnSpc>
            <a:spcBef>
              <a:spcPct val="0"/>
            </a:spcBef>
            <a:spcAft>
              <a:spcPct val="35000"/>
            </a:spcAft>
            <a:buNone/>
          </a:pPr>
          <a:r>
            <a:rPr lang="fr-CA" sz="1600" kern="1200" dirty="0"/>
            <a:t>Pensée: cours et forme de la pensée, contenu de la pensée</a:t>
          </a:r>
          <a:endParaRPr lang="en-US" sz="1600" kern="1200" dirty="0"/>
        </a:p>
      </dsp:txBody>
      <dsp:txXfrm>
        <a:off x="633872" y="2058426"/>
        <a:ext cx="9981435" cy="548807"/>
      </dsp:txXfrm>
    </dsp:sp>
    <dsp:sp modelId="{B1E9453D-77E9-4C00-884F-70B19B7E6F27}">
      <dsp:nvSpPr>
        <dsp:cNvPr id="0" name=""/>
        <dsp:cNvSpPr/>
      </dsp:nvSpPr>
      <dsp:spPr>
        <a:xfrm>
          <a:off x="0" y="2744436"/>
          <a:ext cx="10615308" cy="5488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66014" y="2867917"/>
          <a:ext cx="301844" cy="3018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633872" y="2744436"/>
          <a:ext cx="9981435" cy="54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082" tIns="58082" rIns="58082" bIns="58082" numCol="1" spcCol="1270" anchor="ctr" anchorCtr="0">
          <a:noAutofit/>
        </a:bodyPr>
        <a:lstStyle/>
        <a:p>
          <a:pPr marL="0" lvl="0" indent="0" algn="l" defTabSz="711200">
            <a:lnSpc>
              <a:spcPct val="100000"/>
            </a:lnSpc>
            <a:spcBef>
              <a:spcPct val="0"/>
            </a:spcBef>
            <a:spcAft>
              <a:spcPct val="35000"/>
            </a:spcAft>
            <a:buNone/>
          </a:pPr>
          <a:r>
            <a:rPr lang="fr-CA" sz="1600" kern="1200" dirty="0"/>
            <a:t>Perception</a:t>
          </a:r>
          <a:endParaRPr lang="en-US" sz="1600" kern="1200" dirty="0"/>
        </a:p>
      </dsp:txBody>
      <dsp:txXfrm>
        <a:off x="633872" y="2744436"/>
        <a:ext cx="9981435" cy="548807"/>
      </dsp:txXfrm>
    </dsp:sp>
    <dsp:sp modelId="{A3D91048-1E41-304D-87A8-90984A134AB4}">
      <dsp:nvSpPr>
        <dsp:cNvPr id="0" name=""/>
        <dsp:cNvSpPr/>
      </dsp:nvSpPr>
      <dsp:spPr>
        <a:xfrm>
          <a:off x="0" y="3430445"/>
          <a:ext cx="10615308" cy="5488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4B94A9-60AF-1B41-BF99-3D628FED3F2C}">
      <dsp:nvSpPr>
        <dsp:cNvPr id="0" name=""/>
        <dsp:cNvSpPr/>
      </dsp:nvSpPr>
      <dsp:spPr>
        <a:xfrm>
          <a:off x="166014" y="3553927"/>
          <a:ext cx="301844" cy="301844"/>
        </a:xfrm>
        <a:prstGeom prst="rect">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B43143-707A-A042-9DA3-4B9A4F750D7F}">
      <dsp:nvSpPr>
        <dsp:cNvPr id="0" name=""/>
        <dsp:cNvSpPr/>
      </dsp:nvSpPr>
      <dsp:spPr>
        <a:xfrm>
          <a:off x="633872" y="3430445"/>
          <a:ext cx="9981435" cy="54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082" tIns="58082" rIns="58082" bIns="58082" numCol="1" spcCol="1270" anchor="ctr" anchorCtr="0">
          <a:noAutofit/>
        </a:bodyPr>
        <a:lstStyle/>
        <a:p>
          <a:pPr marL="0" lvl="0" indent="0" algn="l" defTabSz="711200">
            <a:lnSpc>
              <a:spcPct val="100000"/>
            </a:lnSpc>
            <a:spcBef>
              <a:spcPct val="0"/>
            </a:spcBef>
            <a:spcAft>
              <a:spcPct val="35000"/>
            </a:spcAft>
            <a:buNone/>
          </a:pPr>
          <a:r>
            <a:rPr lang="fr-CA" sz="1600" kern="1200" noProof="0" dirty="0"/>
            <a:t>Fonctions mentales supérieures</a:t>
          </a:r>
        </a:p>
      </dsp:txBody>
      <dsp:txXfrm>
        <a:off x="633872" y="3430445"/>
        <a:ext cx="9981435" cy="548807"/>
      </dsp:txXfrm>
    </dsp:sp>
    <dsp:sp modelId="{DBCA3AF5-C5F7-456C-B3BC-8D2522C9AB35}">
      <dsp:nvSpPr>
        <dsp:cNvPr id="0" name=""/>
        <dsp:cNvSpPr/>
      </dsp:nvSpPr>
      <dsp:spPr>
        <a:xfrm>
          <a:off x="0" y="4116454"/>
          <a:ext cx="10615308" cy="5488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66014" y="4239936"/>
          <a:ext cx="301844" cy="30184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633872" y="4116454"/>
          <a:ext cx="9981435" cy="54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082" tIns="58082" rIns="58082" bIns="58082" numCol="1" spcCol="1270" anchor="ctr" anchorCtr="0">
          <a:noAutofit/>
        </a:bodyPr>
        <a:lstStyle/>
        <a:p>
          <a:pPr marL="0" lvl="0" indent="0" algn="l" defTabSz="711200">
            <a:lnSpc>
              <a:spcPct val="100000"/>
            </a:lnSpc>
            <a:spcBef>
              <a:spcPct val="0"/>
            </a:spcBef>
            <a:spcAft>
              <a:spcPct val="35000"/>
            </a:spcAft>
            <a:buNone/>
          </a:pPr>
          <a:r>
            <a:rPr lang="fr-CA" sz="1600" kern="1200"/>
            <a:t>Jugement et autocritique</a:t>
          </a:r>
          <a:endParaRPr lang="en-US" sz="1600" kern="1200"/>
        </a:p>
      </dsp:txBody>
      <dsp:txXfrm>
        <a:off x="633872" y="4116454"/>
        <a:ext cx="9981435" cy="54880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09317"/>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AF4F49-FBC6-A745-8D34-DA04C36851BE}">
      <dsp:nvSpPr>
        <dsp:cNvPr id="0" name=""/>
        <dsp:cNvSpPr/>
      </dsp:nvSpPr>
      <dsp:spPr>
        <a:xfrm>
          <a:off x="0" y="0"/>
          <a:ext cx="801946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FF7E0FA-A19D-DA49-B289-D7583EDED47B}">
      <dsp:nvSpPr>
        <dsp:cNvPr id="0" name=""/>
        <dsp:cNvSpPr/>
      </dsp:nvSpPr>
      <dsp:spPr>
        <a:xfrm>
          <a:off x="0" y="0"/>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dirty="0"/>
            <a:t>🔐 </a:t>
          </a:r>
          <a:r>
            <a:rPr lang="en-CA" sz="2100" kern="1200" dirty="0" err="1"/>
            <a:t>Infos</a:t>
          </a:r>
          <a:r>
            <a:rPr lang="en-CA" sz="2100" kern="1200" dirty="0"/>
            <a:t> </a:t>
          </a:r>
          <a:r>
            <a:rPr lang="en-CA" sz="2100" kern="1200" dirty="0" err="1"/>
            <a:t>collatérales</a:t>
          </a:r>
          <a:r>
            <a:rPr lang="en-CA" sz="2100" kern="1200" dirty="0"/>
            <a:t> (famille, DSQ, </a:t>
          </a:r>
          <a:r>
            <a:rPr lang="en-CA" sz="2100" kern="1200" dirty="0" err="1"/>
            <a:t>professionnels</a:t>
          </a:r>
          <a:r>
            <a:rPr lang="en-CA" sz="2100" kern="1200" dirty="0"/>
            <a:t>, dossier medical </a:t>
          </a:r>
          <a:r>
            <a:rPr lang="en-CA" sz="2100" kern="1200" dirty="0" err="1"/>
            <a:t>si</a:t>
          </a:r>
          <a:r>
            <a:rPr lang="en-CA" sz="2100" kern="1200" dirty="0"/>
            <a:t> accessible) </a:t>
          </a:r>
          <a:r>
            <a:rPr lang="en-CA" sz="2100" kern="1200" dirty="0" err="1"/>
            <a:t>sont</a:t>
          </a:r>
          <a:r>
            <a:rPr lang="en-CA" sz="2100" kern="1200" dirty="0"/>
            <a:t> </a:t>
          </a:r>
          <a:r>
            <a:rPr lang="en-CA" sz="2100" kern="1200" dirty="0" err="1"/>
            <a:t>utiles</a:t>
          </a:r>
          <a:r>
            <a:rPr lang="en-CA" sz="2100" kern="1200" dirty="0"/>
            <a:t> pour :</a:t>
          </a:r>
          <a:endParaRPr lang="en-US" sz="2100" kern="1200" dirty="0"/>
        </a:p>
      </dsp:txBody>
      <dsp:txXfrm>
        <a:off x="0" y="0"/>
        <a:ext cx="8019468" cy="779929"/>
      </dsp:txXfrm>
    </dsp:sp>
    <dsp:sp modelId="{BE4AE74B-33F9-5645-8EBC-0D19AAFFCDBD}">
      <dsp:nvSpPr>
        <dsp:cNvPr id="0" name=""/>
        <dsp:cNvSpPr/>
      </dsp:nvSpPr>
      <dsp:spPr>
        <a:xfrm>
          <a:off x="0" y="779929"/>
          <a:ext cx="8019468" cy="0"/>
        </a:xfrm>
        <a:prstGeom prst="line">
          <a:avLst/>
        </a:prstGeom>
        <a:gradFill rotWithShape="0">
          <a:gsLst>
            <a:gs pos="0">
              <a:schemeClr val="accent2">
                <a:hueOff val="-207909"/>
                <a:satOff val="-11990"/>
                <a:lumOff val="1233"/>
                <a:alphaOff val="0"/>
                <a:satMod val="103000"/>
                <a:lumMod val="102000"/>
                <a:tint val="94000"/>
              </a:schemeClr>
            </a:gs>
            <a:gs pos="50000">
              <a:schemeClr val="accent2">
                <a:hueOff val="-207909"/>
                <a:satOff val="-11990"/>
                <a:lumOff val="1233"/>
                <a:alphaOff val="0"/>
                <a:satMod val="110000"/>
                <a:lumMod val="100000"/>
                <a:shade val="100000"/>
              </a:schemeClr>
            </a:gs>
            <a:gs pos="100000">
              <a:schemeClr val="accent2">
                <a:hueOff val="-207909"/>
                <a:satOff val="-11990"/>
                <a:lumOff val="1233"/>
                <a:alphaOff val="0"/>
                <a:lumMod val="99000"/>
                <a:satMod val="120000"/>
                <a:shade val="78000"/>
              </a:schemeClr>
            </a:gs>
          </a:gsLst>
          <a:lin ang="5400000" scaled="0"/>
        </a:gradFill>
        <a:ln w="6350" cap="flat" cmpd="sng" algn="ctr">
          <a:solidFill>
            <a:schemeClr val="accent2">
              <a:hueOff val="-207909"/>
              <a:satOff val="-11990"/>
              <a:lumOff val="123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7F63C2A-64B3-9D40-ABA8-18249BB0C185}">
      <dsp:nvSpPr>
        <dsp:cNvPr id="0" name=""/>
        <dsp:cNvSpPr/>
      </dsp:nvSpPr>
      <dsp:spPr>
        <a:xfrm>
          <a:off x="0" y="779929"/>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a:t>• Clarifier le tableau clinique</a:t>
          </a:r>
          <a:endParaRPr lang="en-US" sz="2100" kern="1200"/>
        </a:p>
      </dsp:txBody>
      <dsp:txXfrm>
        <a:off x="0" y="779929"/>
        <a:ext cx="8019468" cy="779929"/>
      </dsp:txXfrm>
    </dsp:sp>
    <dsp:sp modelId="{5781451A-ADF9-3C4A-AAB7-C434251517FB}">
      <dsp:nvSpPr>
        <dsp:cNvPr id="0" name=""/>
        <dsp:cNvSpPr/>
      </dsp:nvSpPr>
      <dsp:spPr>
        <a:xfrm>
          <a:off x="0" y="1559858"/>
          <a:ext cx="8019468" cy="0"/>
        </a:xfrm>
        <a:prstGeom prst="line">
          <a:avLst/>
        </a:prstGeom>
        <a:gradFill rotWithShape="0">
          <a:gsLst>
            <a:gs pos="0">
              <a:schemeClr val="accent2">
                <a:hueOff val="-415818"/>
                <a:satOff val="-23979"/>
                <a:lumOff val="2465"/>
                <a:alphaOff val="0"/>
                <a:satMod val="103000"/>
                <a:lumMod val="102000"/>
                <a:tint val="94000"/>
              </a:schemeClr>
            </a:gs>
            <a:gs pos="50000">
              <a:schemeClr val="accent2">
                <a:hueOff val="-415818"/>
                <a:satOff val="-23979"/>
                <a:lumOff val="2465"/>
                <a:alphaOff val="0"/>
                <a:satMod val="110000"/>
                <a:lumMod val="100000"/>
                <a:shade val="100000"/>
              </a:schemeClr>
            </a:gs>
            <a:gs pos="100000">
              <a:schemeClr val="accent2">
                <a:hueOff val="-415818"/>
                <a:satOff val="-23979"/>
                <a:lumOff val="2465"/>
                <a:alphaOff val="0"/>
                <a:lumMod val="99000"/>
                <a:satMod val="120000"/>
                <a:shade val="78000"/>
              </a:schemeClr>
            </a:gs>
          </a:gsLst>
          <a:lin ang="5400000" scaled="0"/>
        </a:gradFill>
        <a:ln w="6350" cap="flat" cmpd="sng" algn="ctr">
          <a:solidFill>
            <a:schemeClr val="accent2">
              <a:hueOff val="-415818"/>
              <a:satOff val="-23979"/>
              <a:lumOff val="246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8151CCD-751D-944D-81B1-5CF2D85C195B}">
      <dsp:nvSpPr>
        <dsp:cNvPr id="0" name=""/>
        <dsp:cNvSpPr/>
      </dsp:nvSpPr>
      <dsp:spPr>
        <a:xfrm>
          <a:off x="0" y="1559858"/>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a:t>• Vérifier l’adhésion ou la sécurité</a:t>
          </a:r>
          <a:endParaRPr lang="en-US" sz="2100" kern="1200"/>
        </a:p>
      </dsp:txBody>
      <dsp:txXfrm>
        <a:off x="0" y="1559858"/>
        <a:ext cx="8019468" cy="779929"/>
      </dsp:txXfrm>
    </dsp:sp>
    <dsp:sp modelId="{460A19D5-2D2A-BB44-841D-C1C56739D2C0}">
      <dsp:nvSpPr>
        <dsp:cNvPr id="0" name=""/>
        <dsp:cNvSpPr/>
      </dsp:nvSpPr>
      <dsp:spPr>
        <a:xfrm>
          <a:off x="0" y="2339788"/>
          <a:ext cx="8019468" cy="0"/>
        </a:xfrm>
        <a:prstGeom prst="line">
          <a:avLst/>
        </a:prstGeom>
        <a:gradFill rotWithShape="0">
          <a:gsLst>
            <a:gs pos="0">
              <a:schemeClr val="accent2">
                <a:hueOff val="-623727"/>
                <a:satOff val="-35969"/>
                <a:lumOff val="3698"/>
                <a:alphaOff val="0"/>
                <a:satMod val="103000"/>
                <a:lumMod val="102000"/>
                <a:tint val="94000"/>
              </a:schemeClr>
            </a:gs>
            <a:gs pos="50000">
              <a:schemeClr val="accent2">
                <a:hueOff val="-623727"/>
                <a:satOff val="-35969"/>
                <a:lumOff val="3698"/>
                <a:alphaOff val="0"/>
                <a:satMod val="110000"/>
                <a:lumMod val="100000"/>
                <a:shade val="100000"/>
              </a:schemeClr>
            </a:gs>
            <a:gs pos="100000">
              <a:schemeClr val="accent2">
                <a:hueOff val="-623727"/>
                <a:satOff val="-35969"/>
                <a:lumOff val="3698"/>
                <a:alphaOff val="0"/>
                <a:lumMod val="99000"/>
                <a:satMod val="120000"/>
                <a:shade val="78000"/>
              </a:schemeClr>
            </a:gs>
          </a:gsLst>
          <a:lin ang="5400000" scaled="0"/>
        </a:gradFill>
        <a:ln w="6350" cap="flat" cmpd="sng" algn="ctr">
          <a:solidFill>
            <a:schemeClr val="accent2">
              <a:hueOff val="-623727"/>
              <a:satOff val="-35969"/>
              <a:lumOff val="3698"/>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E458384-E976-AD42-9DEE-7AE2E1CC084C}">
      <dsp:nvSpPr>
        <dsp:cNvPr id="0" name=""/>
        <dsp:cNvSpPr/>
      </dsp:nvSpPr>
      <dsp:spPr>
        <a:xfrm>
          <a:off x="0" y="2339788"/>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dirty="0"/>
            <a:t>✅ </a:t>
          </a:r>
          <a:r>
            <a:rPr lang="en-CA" sz="2100" kern="1200" dirty="0" err="1"/>
            <a:t>Obtenir</a:t>
          </a:r>
          <a:r>
            <a:rPr lang="en-CA" sz="2100" kern="1200" dirty="0"/>
            <a:t> le </a:t>
          </a:r>
          <a:r>
            <a:rPr lang="en-CA" sz="2100" kern="1200" dirty="0" err="1"/>
            <a:t>consentement</a:t>
          </a:r>
          <a:r>
            <a:rPr lang="en-CA" sz="2100" kern="1200" dirty="0"/>
            <a:t> du patient</a:t>
          </a:r>
          <a:endParaRPr lang="en-US" sz="2100" kern="1200" dirty="0"/>
        </a:p>
      </dsp:txBody>
      <dsp:txXfrm>
        <a:off x="0" y="2339788"/>
        <a:ext cx="8019468" cy="779929"/>
      </dsp:txXfrm>
    </dsp:sp>
    <dsp:sp modelId="{79F94729-CD0D-8341-93C4-03E9ECD48BF7}">
      <dsp:nvSpPr>
        <dsp:cNvPr id="0" name=""/>
        <dsp:cNvSpPr/>
      </dsp:nvSpPr>
      <dsp:spPr>
        <a:xfrm>
          <a:off x="0" y="3119717"/>
          <a:ext cx="8019468" cy="0"/>
        </a:xfrm>
        <a:prstGeom prst="line">
          <a:avLst/>
        </a:prstGeom>
        <a:gradFill rotWithShape="0">
          <a:gsLst>
            <a:gs pos="0">
              <a:schemeClr val="accent2">
                <a:hueOff val="-831636"/>
                <a:satOff val="-47959"/>
                <a:lumOff val="4930"/>
                <a:alphaOff val="0"/>
                <a:satMod val="103000"/>
                <a:lumMod val="102000"/>
                <a:tint val="94000"/>
              </a:schemeClr>
            </a:gs>
            <a:gs pos="50000">
              <a:schemeClr val="accent2">
                <a:hueOff val="-831636"/>
                <a:satOff val="-47959"/>
                <a:lumOff val="4930"/>
                <a:alphaOff val="0"/>
                <a:satMod val="110000"/>
                <a:lumMod val="100000"/>
                <a:shade val="100000"/>
              </a:schemeClr>
            </a:gs>
            <a:gs pos="100000">
              <a:schemeClr val="accent2">
                <a:hueOff val="-831636"/>
                <a:satOff val="-47959"/>
                <a:lumOff val="4930"/>
                <a:alphaOff val="0"/>
                <a:lumMod val="99000"/>
                <a:satMod val="120000"/>
                <a:shade val="78000"/>
              </a:schemeClr>
            </a:gs>
          </a:gsLst>
          <a:lin ang="5400000" scaled="0"/>
        </a:gradFill>
        <a:ln w="6350" cap="flat" cmpd="sng" algn="ctr">
          <a:solidFill>
            <a:schemeClr val="accent2">
              <a:hueOff val="-831636"/>
              <a:satOff val="-47959"/>
              <a:lumOff val="493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4BC34C7-606F-364A-85DB-E33AA81075E7}">
      <dsp:nvSpPr>
        <dsp:cNvPr id="0" name=""/>
        <dsp:cNvSpPr/>
      </dsp:nvSpPr>
      <dsp:spPr>
        <a:xfrm>
          <a:off x="0" y="3119717"/>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dirty="0"/>
            <a:t>•(</a:t>
          </a:r>
          <a:r>
            <a:rPr lang="en-CA" sz="2100" kern="1200" dirty="0" err="1"/>
            <a:t>Sauf</a:t>
          </a:r>
          <a:r>
            <a:rPr lang="en-CA" sz="2100" kern="1200" dirty="0"/>
            <a:t> danger imminent </a:t>
          </a:r>
          <a:r>
            <a:rPr lang="en-CA" sz="2100" kern="1200" dirty="0" err="1"/>
            <a:t>ou</a:t>
          </a:r>
          <a:r>
            <a:rPr lang="en-CA" sz="2100" kern="1200" dirty="0"/>
            <a:t> </a:t>
          </a:r>
          <a:r>
            <a:rPr lang="en-CA" sz="2100" kern="1200" dirty="0" err="1"/>
            <a:t>incapacité</a:t>
          </a:r>
          <a:r>
            <a:rPr lang="en-CA" sz="2100" kern="1200" dirty="0"/>
            <a:t> à consenter)</a:t>
          </a:r>
          <a:endParaRPr lang="en-US" sz="2100" kern="1200" dirty="0"/>
        </a:p>
      </dsp:txBody>
      <dsp:txXfrm>
        <a:off x="0" y="3119717"/>
        <a:ext cx="8019468" cy="779929"/>
      </dsp:txXfrm>
    </dsp:sp>
    <dsp:sp modelId="{155E90AF-229B-EF4A-832F-4DEF3FF8D499}">
      <dsp:nvSpPr>
        <dsp:cNvPr id="0" name=""/>
        <dsp:cNvSpPr/>
      </dsp:nvSpPr>
      <dsp:spPr>
        <a:xfrm>
          <a:off x="0" y="3899646"/>
          <a:ext cx="8019468" cy="0"/>
        </a:xfrm>
        <a:prstGeom prst="line">
          <a:avLst/>
        </a:prstGeom>
        <a:gradFill rotWithShape="0">
          <a:gsLst>
            <a:gs pos="0">
              <a:schemeClr val="accent2">
                <a:hueOff val="-1039545"/>
                <a:satOff val="-59949"/>
                <a:lumOff val="6163"/>
                <a:alphaOff val="0"/>
                <a:satMod val="103000"/>
                <a:lumMod val="102000"/>
                <a:tint val="94000"/>
              </a:schemeClr>
            </a:gs>
            <a:gs pos="50000">
              <a:schemeClr val="accent2">
                <a:hueOff val="-1039545"/>
                <a:satOff val="-59949"/>
                <a:lumOff val="6163"/>
                <a:alphaOff val="0"/>
                <a:satMod val="110000"/>
                <a:lumMod val="100000"/>
                <a:shade val="100000"/>
              </a:schemeClr>
            </a:gs>
            <a:gs pos="100000">
              <a:schemeClr val="accent2">
                <a:hueOff val="-1039545"/>
                <a:satOff val="-59949"/>
                <a:lumOff val="6163"/>
                <a:alphaOff val="0"/>
                <a:lumMod val="99000"/>
                <a:satMod val="120000"/>
                <a:shade val="78000"/>
              </a:schemeClr>
            </a:gs>
          </a:gsLst>
          <a:lin ang="5400000" scaled="0"/>
        </a:gradFill>
        <a:ln w="6350" cap="flat" cmpd="sng" algn="ctr">
          <a:solidFill>
            <a:schemeClr val="accent2">
              <a:hueOff val="-1039545"/>
              <a:satOff val="-59949"/>
              <a:lumOff val="616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3BBC0FB-D795-684E-8AFA-A17EA7C82F7B}">
      <dsp:nvSpPr>
        <dsp:cNvPr id="0" name=""/>
        <dsp:cNvSpPr/>
      </dsp:nvSpPr>
      <dsp:spPr>
        <a:xfrm>
          <a:off x="0" y="3899646"/>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dirty="0"/>
            <a:t>• </a:t>
          </a:r>
          <a:r>
            <a:rPr lang="en-CA" sz="2100" kern="1200" dirty="0" err="1"/>
            <a:t>Consentement</a:t>
          </a:r>
          <a:r>
            <a:rPr lang="en-CA" sz="2100" kern="1200" dirty="0"/>
            <a:t> </a:t>
          </a:r>
          <a:r>
            <a:rPr lang="en-CA" sz="2100" kern="1200" dirty="0" err="1"/>
            <a:t>écrit</a:t>
          </a:r>
          <a:r>
            <a:rPr lang="en-CA" sz="2100" kern="1200" dirty="0"/>
            <a:t> = </a:t>
          </a:r>
          <a:r>
            <a:rPr lang="en-CA" sz="2100" kern="1200" dirty="0" err="1"/>
            <a:t>spécifique</a:t>
          </a:r>
          <a:r>
            <a:rPr lang="en-CA" sz="2100" kern="1200" dirty="0"/>
            <a:t> et </a:t>
          </a:r>
          <a:r>
            <a:rPr lang="en-CA" sz="2100" kern="1200" dirty="0" err="1"/>
            <a:t>limité</a:t>
          </a:r>
          <a:r>
            <a:rPr lang="en-CA" sz="2100" kern="1200" dirty="0"/>
            <a:t> dans le temps</a:t>
          </a:r>
          <a:endParaRPr lang="en-US" sz="2100" kern="1200" dirty="0"/>
        </a:p>
      </dsp:txBody>
      <dsp:txXfrm>
        <a:off x="0" y="3899646"/>
        <a:ext cx="8019468" cy="779929"/>
      </dsp:txXfrm>
    </dsp:sp>
    <dsp:sp modelId="{8A9AC9A3-DD2A-EE41-8F3D-8418B676DEF5}">
      <dsp:nvSpPr>
        <dsp:cNvPr id="0" name=""/>
        <dsp:cNvSpPr/>
      </dsp:nvSpPr>
      <dsp:spPr>
        <a:xfrm>
          <a:off x="0" y="4679576"/>
          <a:ext cx="8019468" cy="0"/>
        </a:xfrm>
        <a:prstGeom prst="line">
          <a:avLst/>
        </a:prstGeom>
        <a:gradFill rotWithShape="0">
          <a:gsLst>
            <a:gs pos="0">
              <a:schemeClr val="accent2">
                <a:hueOff val="-1247454"/>
                <a:satOff val="-71938"/>
                <a:lumOff val="7395"/>
                <a:alphaOff val="0"/>
                <a:satMod val="103000"/>
                <a:lumMod val="102000"/>
                <a:tint val="94000"/>
              </a:schemeClr>
            </a:gs>
            <a:gs pos="50000">
              <a:schemeClr val="accent2">
                <a:hueOff val="-1247454"/>
                <a:satOff val="-71938"/>
                <a:lumOff val="7395"/>
                <a:alphaOff val="0"/>
                <a:satMod val="110000"/>
                <a:lumMod val="100000"/>
                <a:shade val="100000"/>
              </a:schemeClr>
            </a:gs>
            <a:gs pos="100000">
              <a:schemeClr val="accent2">
                <a:hueOff val="-1247454"/>
                <a:satOff val="-71938"/>
                <a:lumOff val="7395"/>
                <a:alphaOff val="0"/>
                <a:lumMod val="99000"/>
                <a:satMod val="120000"/>
                <a:shade val="78000"/>
              </a:schemeClr>
            </a:gs>
          </a:gsLst>
          <a:lin ang="5400000" scaled="0"/>
        </a:gradFill>
        <a:ln w="6350" cap="flat" cmpd="sng" algn="ctr">
          <a:solidFill>
            <a:schemeClr val="accent2">
              <a:hueOff val="-1247454"/>
              <a:satOff val="-71938"/>
              <a:lumOff val="739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FE5A925-B0DB-CF42-A21D-5738FCB55F8F}">
      <dsp:nvSpPr>
        <dsp:cNvPr id="0" name=""/>
        <dsp:cNvSpPr/>
      </dsp:nvSpPr>
      <dsp:spPr>
        <a:xfrm>
          <a:off x="0" y="4679576"/>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dirty="0"/>
            <a:t>⚠️ </a:t>
          </a:r>
          <a:r>
            <a:rPr lang="en-CA" sz="2100" kern="1200" dirty="0" err="1"/>
            <a:t>Même</a:t>
          </a:r>
          <a:r>
            <a:rPr lang="en-CA" sz="2100" kern="1200" dirty="0"/>
            <a:t> la </a:t>
          </a:r>
          <a:r>
            <a:rPr lang="en-CA" sz="2100" kern="1200" dirty="0" err="1"/>
            <a:t>présence</a:t>
          </a:r>
          <a:r>
            <a:rPr lang="en-CA" sz="2100" kern="1200" dirty="0"/>
            <a:t> d’un patient </a:t>
          </a:r>
          <a:r>
            <a:rPr lang="en-CA" sz="2100" kern="1200" dirty="0" err="1"/>
            <a:t>en</a:t>
          </a:r>
          <a:r>
            <a:rPr lang="en-CA" sz="2100" kern="1200" dirty="0"/>
            <a:t> </a:t>
          </a:r>
          <a:r>
            <a:rPr lang="en-CA" sz="2100" kern="1200" dirty="0" err="1"/>
            <a:t>soins</a:t>
          </a:r>
          <a:r>
            <a:rPr lang="en-CA" sz="2100" kern="1200" dirty="0"/>
            <a:t> est </a:t>
          </a:r>
          <a:r>
            <a:rPr lang="en-CA" sz="2100" kern="1200" dirty="0" err="1"/>
            <a:t>une</a:t>
          </a:r>
          <a:r>
            <a:rPr lang="en-CA" sz="2100" kern="1200" dirty="0"/>
            <a:t> information </a:t>
          </a:r>
          <a:r>
            <a:rPr lang="en-CA" sz="2100" kern="1200" dirty="0" err="1"/>
            <a:t>confidentielle</a:t>
          </a:r>
          <a:r>
            <a:rPr lang="en-CA" sz="2100" kern="1200" dirty="0"/>
            <a:t>.</a:t>
          </a:r>
          <a:endParaRPr lang="en-US" sz="2100" kern="1200" dirty="0"/>
        </a:p>
      </dsp:txBody>
      <dsp:txXfrm>
        <a:off x="0" y="4679576"/>
        <a:ext cx="8019468" cy="779929"/>
      </dsp:txXfrm>
    </dsp:sp>
    <dsp:sp modelId="{5CB746A9-6A8B-8445-B401-F5C60B14BC07}">
      <dsp:nvSpPr>
        <dsp:cNvPr id="0" name=""/>
        <dsp:cNvSpPr/>
      </dsp:nvSpPr>
      <dsp:spPr>
        <a:xfrm>
          <a:off x="0" y="5459505"/>
          <a:ext cx="8019468" cy="0"/>
        </a:xfrm>
        <a:prstGeom prst="lin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75FBC21-29C1-8743-852E-C1391FAFD31D}">
      <dsp:nvSpPr>
        <dsp:cNvPr id="0" name=""/>
        <dsp:cNvSpPr/>
      </dsp:nvSpPr>
      <dsp:spPr>
        <a:xfrm>
          <a:off x="0" y="5459505"/>
          <a:ext cx="8019468" cy="77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CA" sz="2100" kern="1200"/>
            <a:t>🧠 Exercez votre jugement clinique à chaque étape.</a:t>
          </a:r>
          <a:endParaRPr lang="en-US" sz="2100" kern="1200"/>
        </a:p>
      </dsp:txBody>
      <dsp:txXfrm>
        <a:off x="0" y="5459505"/>
        <a:ext cx="8019468" cy="77992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520DF-1D7A-7E46-B3FE-53C3B440CC17}">
      <dsp:nvSpPr>
        <dsp:cNvPr id="0" name=""/>
        <dsp:cNvSpPr/>
      </dsp:nvSpPr>
      <dsp:spPr>
        <a:xfrm>
          <a:off x="0" y="288032"/>
          <a:ext cx="10800039" cy="5317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E7863E-46A1-4749-A06D-B5935781A612}">
      <dsp:nvSpPr>
        <dsp:cNvPr id="0" name=""/>
        <dsp:cNvSpPr/>
      </dsp:nvSpPr>
      <dsp:spPr>
        <a:xfrm>
          <a:off x="160855" y="407676"/>
          <a:ext cx="292463" cy="292463"/>
        </a:xfrm>
        <a:prstGeom prst="rect">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7171AA-EE18-9944-9FB5-8450D75578D1}">
      <dsp:nvSpPr>
        <dsp:cNvPr id="0" name=""/>
        <dsp:cNvSpPr/>
      </dsp:nvSpPr>
      <dsp:spPr>
        <a:xfrm>
          <a:off x="614173" y="288032"/>
          <a:ext cx="10185865" cy="531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277" tIns="56277" rIns="56277" bIns="56277" numCol="1" spcCol="1270" anchor="ctr" anchorCtr="0">
          <a:noAutofit/>
        </a:bodyPr>
        <a:lstStyle/>
        <a:p>
          <a:pPr marL="0" lvl="0" indent="0" algn="l" defTabSz="1111250">
            <a:lnSpc>
              <a:spcPct val="100000"/>
            </a:lnSpc>
            <a:spcBef>
              <a:spcPct val="0"/>
            </a:spcBef>
            <a:spcAft>
              <a:spcPct val="35000"/>
            </a:spcAft>
            <a:buNone/>
          </a:pPr>
          <a:r>
            <a:rPr lang="fr-CA" sz="2500" kern="1200" noProof="0" dirty="0"/>
            <a:t>Fonctions mentales supérieures </a:t>
          </a:r>
        </a:p>
      </dsp:txBody>
      <dsp:txXfrm>
        <a:off x="614173" y="288032"/>
        <a:ext cx="10185865" cy="531752"/>
      </dsp:txXfrm>
    </dsp:sp>
    <dsp:sp modelId="{DBCA3AF5-C5F7-456C-B3BC-8D2522C9AB35}">
      <dsp:nvSpPr>
        <dsp:cNvPr id="0" name=""/>
        <dsp:cNvSpPr/>
      </dsp:nvSpPr>
      <dsp:spPr>
        <a:xfrm>
          <a:off x="0" y="952722"/>
          <a:ext cx="10800039" cy="5317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60855" y="1072366"/>
          <a:ext cx="292463" cy="2924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614173" y="952722"/>
          <a:ext cx="10185865" cy="531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277" tIns="56277" rIns="56277" bIns="56277" numCol="1" spcCol="1270" anchor="ctr" anchorCtr="0">
          <a:noAutofit/>
        </a:bodyPr>
        <a:lstStyle/>
        <a:p>
          <a:pPr marL="0" lvl="0" indent="0" algn="l" defTabSz="1111250">
            <a:lnSpc>
              <a:spcPct val="100000"/>
            </a:lnSpc>
            <a:spcBef>
              <a:spcPct val="0"/>
            </a:spcBef>
            <a:spcAft>
              <a:spcPct val="35000"/>
            </a:spcAft>
            <a:buNone/>
          </a:pPr>
          <a:r>
            <a:rPr lang="fr-CA" sz="2500" kern="1200" dirty="0"/>
            <a:t>Jugement et autocritique</a:t>
          </a:r>
          <a:endParaRPr lang="en-US" sz="2500" kern="1200" dirty="0"/>
        </a:p>
      </dsp:txBody>
      <dsp:txXfrm>
        <a:off x="614173" y="952722"/>
        <a:ext cx="10185865" cy="53175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3247F-7A0A-8C43-8960-D34EF3D61113}">
      <dsp:nvSpPr>
        <dsp:cNvPr id="0" name=""/>
        <dsp:cNvSpPr/>
      </dsp:nvSpPr>
      <dsp:spPr>
        <a:xfrm>
          <a:off x="0" y="325826"/>
          <a:ext cx="6666833" cy="754777"/>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a:t>Le patient remplit seul le PHQ- 9.</a:t>
          </a:r>
          <a:endParaRPr lang="en-US" sz="1900" kern="1200"/>
        </a:p>
      </dsp:txBody>
      <dsp:txXfrm>
        <a:off x="36845" y="362671"/>
        <a:ext cx="6593143" cy="681087"/>
      </dsp:txXfrm>
    </dsp:sp>
    <dsp:sp modelId="{75058428-0761-8C49-B418-5064B2726277}">
      <dsp:nvSpPr>
        <dsp:cNvPr id="0" name=""/>
        <dsp:cNvSpPr/>
      </dsp:nvSpPr>
      <dsp:spPr>
        <a:xfrm>
          <a:off x="0" y="1135324"/>
          <a:ext cx="6666833" cy="754777"/>
        </a:xfrm>
        <a:prstGeom prst="round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a:t>Additionnez les points.</a:t>
          </a:r>
          <a:endParaRPr lang="en-US" sz="1900" kern="1200"/>
        </a:p>
      </dsp:txBody>
      <dsp:txXfrm>
        <a:off x="36845" y="1172169"/>
        <a:ext cx="6593143" cy="681087"/>
      </dsp:txXfrm>
    </dsp:sp>
    <dsp:sp modelId="{CF073222-54B7-1D49-A130-38E875717F72}">
      <dsp:nvSpPr>
        <dsp:cNvPr id="0" name=""/>
        <dsp:cNvSpPr/>
      </dsp:nvSpPr>
      <dsp:spPr>
        <a:xfrm>
          <a:off x="0" y="1944822"/>
          <a:ext cx="6666833" cy="754777"/>
        </a:xfrm>
        <a:prstGeom prst="round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a:t>S’il y a au moins 4 points dans les sections bleues, dont les items 1 et 2, considérez un trouble dépressif.</a:t>
          </a:r>
          <a:endParaRPr lang="en-US" sz="1900" kern="1200"/>
        </a:p>
      </dsp:txBody>
      <dsp:txXfrm>
        <a:off x="36845" y="1981667"/>
        <a:ext cx="6593143" cy="681087"/>
      </dsp:txXfrm>
    </dsp:sp>
    <dsp:sp modelId="{FF743B91-F2B3-0B49-B9C0-C10E03ED23A9}">
      <dsp:nvSpPr>
        <dsp:cNvPr id="0" name=""/>
        <dsp:cNvSpPr/>
      </dsp:nvSpPr>
      <dsp:spPr>
        <a:xfrm>
          <a:off x="0" y="2754319"/>
          <a:ext cx="6666833" cy="754777"/>
        </a:xfrm>
        <a:prstGeom prst="round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a:t>Considérez trouble dépressif majeur s’il y a au moins 5 points dans les sections bleues, dont les items 1 et 2.</a:t>
          </a:r>
          <a:endParaRPr lang="en-US" sz="1900" kern="1200"/>
        </a:p>
      </dsp:txBody>
      <dsp:txXfrm>
        <a:off x="36845" y="2791164"/>
        <a:ext cx="6593143" cy="681087"/>
      </dsp:txXfrm>
    </dsp:sp>
    <dsp:sp modelId="{ED0CAC55-A0C6-A74D-A7D5-D99E9D80D891}">
      <dsp:nvSpPr>
        <dsp:cNvPr id="0" name=""/>
        <dsp:cNvSpPr/>
      </dsp:nvSpPr>
      <dsp:spPr>
        <a:xfrm>
          <a:off x="0" y="3563817"/>
          <a:ext cx="6666833" cy="754777"/>
        </a:xfrm>
        <a:prstGeom prst="round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a:t>Considérez un autre trouble dépressif s’il y a 2 à 4 points dans les section bleues souligné, dont les items 1 et 2</a:t>
          </a:r>
          <a:endParaRPr lang="en-US" sz="1900" kern="1200"/>
        </a:p>
      </dsp:txBody>
      <dsp:txXfrm>
        <a:off x="36845" y="3600662"/>
        <a:ext cx="6593143" cy="681087"/>
      </dsp:txXfrm>
    </dsp:sp>
    <dsp:sp modelId="{4F0DED20-04CA-BE4F-96A8-320A20D92AEF}">
      <dsp:nvSpPr>
        <dsp:cNvPr id="0" name=""/>
        <dsp:cNvSpPr/>
      </dsp:nvSpPr>
      <dsp:spPr>
        <a:xfrm>
          <a:off x="0" y="4373315"/>
          <a:ext cx="6666833" cy="754777"/>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a:t>Toutes les réponses doivent être validées par le clinicien et un diagnostic définitif fait sur des critères cliniques par un médecin.</a:t>
          </a:r>
          <a:endParaRPr lang="en-US" sz="1900" kern="1200"/>
        </a:p>
      </dsp:txBody>
      <dsp:txXfrm>
        <a:off x="36845" y="4410160"/>
        <a:ext cx="6593143" cy="6810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A3F76-B541-3B4D-B23F-B9316F579C2B}">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F5EEF3-67CE-0141-8AA5-99572B3A876B}">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a:t>Alors que sa fille se trouve dans la salle d’attente, hors de portée de voix, la mère d’une adolescente vous confie qu’elle soupçonne un trouble alimentaire et usage de laxatifs</a:t>
          </a:r>
          <a:endParaRPr lang="en-US" sz="2300" kern="1200"/>
        </a:p>
      </dsp:txBody>
      <dsp:txXfrm>
        <a:off x="696297" y="538547"/>
        <a:ext cx="4171627" cy="2590157"/>
      </dsp:txXfrm>
    </dsp:sp>
    <dsp:sp modelId="{B7AED716-503F-FB4E-B2FC-5C14F61D60DD}">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86CF51-E61B-E34C-AB9F-1F689E98A8FC}">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CA" sz="2300" kern="1200"/>
            <a:t>Le fils adulte d’un de vos patients vous téléphone. Il vous explique que son père souffre de graves problèmes cognitifs – il lui arrive de prendre ses médicaments en double et de conduire avec des facultés affaiblies.</a:t>
          </a:r>
          <a:endParaRPr lang="en-US" sz="2300" kern="1200"/>
        </a:p>
      </dsp:txBody>
      <dsp:txXfrm>
        <a:off x="5991936" y="538547"/>
        <a:ext cx="4171627" cy="25901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9EEA7-9D77-4215-A464-4604B05D7D82}">
      <dsp:nvSpPr>
        <dsp:cNvPr id="0" name=""/>
        <dsp:cNvSpPr/>
      </dsp:nvSpPr>
      <dsp:spPr>
        <a:xfrm>
          <a:off x="1324723" y="2226292"/>
          <a:ext cx="7866153" cy="2123863"/>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marL="0" lvl="0" indent="0" algn="ctr" defTabSz="2711450">
            <a:lnSpc>
              <a:spcPct val="90000"/>
            </a:lnSpc>
            <a:spcBef>
              <a:spcPct val="0"/>
            </a:spcBef>
            <a:spcAft>
              <a:spcPct val="35000"/>
            </a:spcAft>
            <a:buNone/>
          </a:pPr>
          <a:r>
            <a:rPr lang="fr-CA" sz="6100" kern="1200" dirty="0"/>
            <a:t>Alliance thérapeutique</a:t>
          </a:r>
        </a:p>
      </dsp:txBody>
      <dsp:txXfrm>
        <a:off x="1324723" y="2757258"/>
        <a:ext cx="7335187" cy="1061931"/>
      </dsp:txXfrm>
    </dsp:sp>
    <dsp:sp modelId="{CA5330B1-6F3C-4776-A85A-76F90F6458EA}">
      <dsp:nvSpPr>
        <dsp:cNvPr id="0" name=""/>
        <dsp:cNvSpPr/>
      </dsp:nvSpPr>
      <dsp:spPr>
        <a:xfrm rot="12729672">
          <a:off x="2519919" y="1647436"/>
          <a:ext cx="1219522"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675DE3-C26A-49E2-8A18-7A6D6FB9DED3}">
      <dsp:nvSpPr>
        <dsp:cNvPr id="0" name=""/>
        <dsp:cNvSpPr/>
      </dsp:nvSpPr>
      <dsp:spPr>
        <a:xfrm>
          <a:off x="1604649" y="818441"/>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fr-CA" sz="2200" kern="1200" dirty="0"/>
            <a:t>Respect mutuel</a:t>
          </a:r>
        </a:p>
      </dsp:txBody>
      <dsp:txXfrm>
        <a:off x="1651925" y="865717"/>
        <a:ext cx="1923118" cy="1519584"/>
      </dsp:txXfrm>
    </dsp:sp>
    <dsp:sp modelId="{18FBDC13-A3B2-4291-96FC-17AE89F6B3DF}">
      <dsp:nvSpPr>
        <dsp:cNvPr id="0" name=""/>
        <dsp:cNvSpPr/>
      </dsp:nvSpPr>
      <dsp:spPr>
        <a:xfrm rot="15009148">
          <a:off x="3889663" y="1714426"/>
          <a:ext cx="1430894"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23C63C-87AE-41B0-8394-B6A0769FFD0F}">
      <dsp:nvSpPr>
        <dsp:cNvPr id="0" name=""/>
        <dsp:cNvSpPr/>
      </dsp:nvSpPr>
      <dsp:spPr>
        <a:xfrm>
          <a:off x="3353367" y="0"/>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fr-CA" sz="2200" kern="1200" dirty="0"/>
            <a:t>Communication ouverte</a:t>
          </a:r>
        </a:p>
      </dsp:txBody>
      <dsp:txXfrm>
        <a:off x="3400643" y="47276"/>
        <a:ext cx="1923118" cy="1519584"/>
      </dsp:txXfrm>
    </dsp:sp>
    <dsp:sp modelId="{B38269F6-7E75-4379-B5BC-75417017E770}">
      <dsp:nvSpPr>
        <dsp:cNvPr id="0" name=""/>
        <dsp:cNvSpPr/>
      </dsp:nvSpPr>
      <dsp:spPr>
        <a:xfrm rot="17700000">
          <a:off x="5356333" y="1687584"/>
          <a:ext cx="1487253"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665346-8E8D-422F-A30C-7052D5EAA830}">
      <dsp:nvSpPr>
        <dsp:cNvPr id="0" name=""/>
        <dsp:cNvSpPr/>
      </dsp:nvSpPr>
      <dsp:spPr>
        <a:xfrm>
          <a:off x="5405395" y="1182"/>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fr-CA" sz="2200" kern="1200"/>
            <a:t>Coopération</a:t>
          </a:r>
        </a:p>
      </dsp:txBody>
      <dsp:txXfrm>
        <a:off x="5452671" y="48458"/>
        <a:ext cx="1923118" cy="1519584"/>
      </dsp:txXfrm>
    </dsp:sp>
    <dsp:sp modelId="{3EC3E875-F2B7-4E30-B0B1-F54836461EDC}">
      <dsp:nvSpPr>
        <dsp:cNvPr id="0" name=""/>
        <dsp:cNvSpPr/>
      </dsp:nvSpPr>
      <dsp:spPr>
        <a:xfrm rot="19919214">
          <a:off x="6433920" y="1996195"/>
          <a:ext cx="1562047"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12EECC-5F4C-43D4-985E-D2D1F1F1A0E8}">
      <dsp:nvSpPr>
        <dsp:cNvPr id="0" name=""/>
        <dsp:cNvSpPr/>
      </dsp:nvSpPr>
      <dsp:spPr>
        <a:xfrm>
          <a:off x="7162852" y="930959"/>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fr-CA" sz="2200" kern="1200" dirty="0"/>
            <a:t>Décisions partagées</a:t>
          </a:r>
        </a:p>
      </dsp:txBody>
      <dsp:txXfrm>
        <a:off x="7210128" y="978235"/>
        <a:ext cx="1923118" cy="15195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B390F-087A-41CC-B0AC-551BF8E4092A}">
      <dsp:nvSpPr>
        <dsp:cNvPr id="0" name=""/>
        <dsp:cNvSpPr/>
      </dsp:nvSpPr>
      <dsp:spPr>
        <a:xfrm>
          <a:off x="319009" y="1098620"/>
          <a:ext cx="993990" cy="9939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F987DA-7BEC-4D55-9342-074310E8282C}">
      <dsp:nvSpPr>
        <dsp:cNvPr id="0" name=""/>
        <dsp:cNvSpPr/>
      </dsp:nvSpPr>
      <dsp:spPr>
        <a:xfrm>
          <a:off x="530843" y="1310454"/>
          <a:ext cx="570322" cy="5703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7AC443-C7FE-473B-AF3A-6F7DF01EC59A}">
      <dsp:nvSpPr>
        <dsp:cNvPr id="0" name=""/>
        <dsp:cNvSpPr/>
      </dsp:nvSpPr>
      <dsp:spPr>
        <a:xfrm>
          <a:off x="1258" y="2402213"/>
          <a:ext cx="1629492" cy="6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fr-CA" sz="1600" kern="1200"/>
            <a:t>Empathie </a:t>
          </a:r>
          <a:endParaRPr lang="en-US" sz="1600" kern="1200"/>
        </a:p>
      </dsp:txBody>
      <dsp:txXfrm>
        <a:off x="1258" y="2402213"/>
        <a:ext cx="1629492" cy="651796"/>
      </dsp:txXfrm>
    </dsp:sp>
    <dsp:sp modelId="{BEF83592-3CC2-43BA-A459-461BA7A270FD}">
      <dsp:nvSpPr>
        <dsp:cNvPr id="0" name=""/>
        <dsp:cNvSpPr/>
      </dsp:nvSpPr>
      <dsp:spPr>
        <a:xfrm>
          <a:off x="2233662" y="1098620"/>
          <a:ext cx="993990" cy="9939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6F7B8A-A56B-4A52-A29E-86760337993A}">
      <dsp:nvSpPr>
        <dsp:cNvPr id="0" name=""/>
        <dsp:cNvSpPr/>
      </dsp:nvSpPr>
      <dsp:spPr>
        <a:xfrm>
          <a:off x="2445496" y="1310454"/>
          <a:ext cx="570322" cy="5703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6DD86E-2493-4E72-816F-586D8DC7C40C}">
      <dsp:nvSpPr>
        <dsp:cNvPr id="0" name=""/>
        <dsp:cNvSpPr/>
      </dsp:nvSpPr>
      <dsp:spPr>
        <a:xfrm>
          <a:off x="1915911" y="2402213"/>
          <a:ext cx="1629492" cy="6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fr-CA" sz="1600" kern="1200"/>
            <a:t>Validation </a:t>
          </a:r>
          <a:endParaRPr lang="en-US" sz="1600" kern="1200"/>
        </a:p>
      </dsp:txBody>
      <dsp:txXfrm>
        <a:off x="1915911" y="2402213"/>
        <a:ext cx="1629492" cy="651796"/>
      </dsp:txXfrm>
    </dsp:sp>
    <dsp:sp modelId="{677877AE-6DDD-4E17-8D07-6E4FB07B8DB1}">
      <dsp:nvSpPr>
        <dsp:cNvPr id="0" name=""/>
        <dsp:cNvSpPr/>
      </dsp:nvSpPr>
      <dsp:spPr>
        <a:xfrm>
          <a:off x="4148315" y="1098620"/>
          <a:ext cx="993990" cy="9939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811380-5473-456C-A35A-9A104C08080C}">
      <dsp:nvSpPr>
        <dsp:cNvPr id="0" name=""/>
        <dsp:cNvSpPr/>
      </dsp:nvSpPr>
      <dsp:spPr>
        <a:xfrm>
          <a:off x="4360149" y="1310454"/>
          <a:ext cx="570322" cy="5703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9E9C47-A3CC-4F7D-8EBC-3121C2CAABB6}">
      <dsp:nvSpPr>
        <dsp:cNvPr id="0" name=""/>
        <dsp:cNvSpPr/>
      </dsp:nvSpPr>
      <dsp:spPr>
        <a:xfrm>
          <a:off x="3830564" y="2402213"/>
          <a:ext cx="1629492" cy="6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fr-CA" sz="1600" kern="1200"/>
            <a:t>Réassurance</a:t>
          </a:r>
          <a:endParaRPr lang="en-US" sz="1600" kern="1200"/>
        </a:p>
      </dsp:txBody>
      <dsp:txXfrm>
        <a:off x="3830564" y="2402213"/>
        <a:ext cx="1629492" cy="651796"/>
      </dsp:txXfrm>
    </dsp:sp>
    <dsp:sp modelId="{873BBB7E-471D-40D0-87C0-AFE762C7B7E5}">
      <dsp:nvSpPr>
        <dsp:cNvPr id="0" name=""/>
        <dsp:cNvSpPr/>
      </dsp:nvSpPr>
      <dsp:spPr>
        <a:xfrm>
          <a:off x="6062969" y="1098620"/>
          <a:ext cx="993990" cy="9939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A8E2C3-E09A-491D-AF1C-693FA5811ACD}">
      <dsp:nvSpPr>
        <dsp:cNvPr id="0" name=""/>
        <dsp:cNvSpPr/>
      </dsp:nvSpPr>
      <dsp:spPr>
        <a:xfrm>
          <a:off x="6274803" y="1310454"/>
          <a:ext cx="570322" cy="5703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E30717-39FB-4A82-B27B-E45DEE20DF3A}">
      <dsp:nvSpPr>
        <dsp:cNvPr id="0" name=""/>
        <dsp:cNvSpPr/>
      </dsp:nvSpPr>
      <dsp:spPr>
        <a:xfrm>
          <a:off x="5745218" y="2402213"/>
          <a:ext cx="1629492" cy="6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fr-CA" sz="1600" kern="1200"/>
            <a:t>Encouragement</a:t>
          </a:r>
          <a:endParaRPr lang="en-US" sz="1600" kern="1200"/>
        </a:p>
      </dsp:txBody>
      <dsp:txXfrm>
        <a:off x="5745218" y="2402213"/>
        <a:ext cx="1629492" cy="651796"/>
      </dsp:txXfrm>
    </dsp:sp>
    <dsp:sp modelId="{2726642C-8A95-417E-AB0A-9995402252AC}">
      <dsp:nvSpPr>
        <dsp:cNvPr id="0" name=""/>
        <dsp:cNvSpPr/>
      </dsp:nvSpPr>
      <dsp:spPr>
        <a:xfrm>
          <a:off x="7977622" y="1098620"/>
          <a:ext cx="993990" cy="9939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CF37FB-5BA3-4199-B844-D5C58FA1CE78}">
      <dsp:nvSpPr>
        <dsp:cNvPr id="0" name=""/>
        <dsp:cNvSpPr/>
      </dsp:nvSpPr>
      <dsp:spPr>
        <a:xfrm>
          <a:off x="8189456" y="1310454"/>
          <a:ext cx="570322" cy="57032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0D4C37-AF32-4D51-BE71-0135ED5B4C43}">
      <dsp:nvSpPr>
        <dsp:cNvPr id="0" name=""/>
        <dsp:cNvSpPr/>
      </dsp:nvSpPr>
      <dsp:spPr>
        <a:xfrm>
          <a:off x="7659871" y="2402213"/>
          <a:ext cx="1629492" cy="6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fr-CA" sz="1600" kern="1200"/>
            <a:t>Renforcement positif</a:t>
          </a:r>
          <a:endParaRPr lang="en-US" sz="1600" kern="1200"/>
        </a:p>
      </dsp:txBody>
      <dsp:txXfrm>
        <a:off x="7659871" y="2402213"/>
        <a:ext cx="1629492" cy="651796"/>
      </dsp:txXfrm>
    </dsp:sp>
    <dsp:sp modelId="{76371D31-A42F-435D-ADC1-927E1454F573}">
      <dsp:nvSpPr>
        <dsp:cNvPr id="0" name=""/>
        <dsp:cNvSpPr/>
      </dsp:nvSpPr>
      <dsp:spPr>
        <a:xfrm>
          <a:off x="9892275" y="1098620"/>
          <a:ext cx="993990" cy="9939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5E6BF8-0B0C-49AB-8913-05EE7E7340FA}">
      <dsp:nvSpPr>
        <dsp:cNvPr id="0" name=""/>
        <dsp:cNvSpPr/>
      </dsp:nvSpPr>
      <dsp:spPr>
        <a:xfrm>
          <a:off x="10104109" y="1310454"/>
          <a:ext cx="570322" cy="57032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0E0F78-3D96-4C70-B731-C463D5216C3B}">
      <dsp:nvSpPr>
        <dsp:cNvPr id="0" name=""/>
        <dsp:cNvSpPr/>
      </dsp:nvSpPr>
      <dsp:spPr>
        <a:xfrm>
          <a:off x="9574524" y="2402213"/>
          <a:ext cx="1629492" cy="6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fr-CA" sz="1600" kern="1200" dirty="0"/>
            <a:t>Recadrage/ redirection</a:t>
          </a:r>
          <a:endParaRPr lang="en-US" sz="1600" kern="1200" dirty="0"/>
        </a:p>
      </dsp:txBody>
      <dsp:txXfrm>
        <a:off x="9574524" y="2402213"/>
        <a:ext cx="1629492" cy="6517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B1B86-4B94-47F8-94BD-51F7C0F0BF3B}">
      <dsp:nvSpPr>
        <dsp:cNvPr id="0" name=""/>
        <dsp:cNvSpPr/>
      </dsp:nvSpPr>
      <dsp:spPr>
        <a:xfrm>
          <a:off x="0" y="153353"/>
          <a:ext cx="11317184" cy="2160000"/>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A6B490-F4EB-40E5-903D-B03BBF487130}">
      <dsp:nvSpPr>
        <dsp:cNvPr id="0" name=""/>
        <dsp:cNvSpPr/>
      </dsp:nvSpPr>
      <dsp:spPr>
        <a:xfrm>
          <a:off x="7458400" y="1881353"/>
          <a:ext cx="2727065" cy="290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Indices verbaux</a:t>
          </a:r>
        </a:p>
        <a:p>
          <a:pPr marL="457200" lvl="2" indent="-228600" algn="l" defTabSz="1022350">
            <a:lnSpc>
              <a:spcPct val="90000"/>
            </a:lnSpc>
            <a:spcBef>
              <a:spcPct val="0"/>
            </a:spcBef>
            <a:spcAft>
              <a:spcPct val="15000"/>
            </a:spcAft>
            <a:buChar char="•"/>
          </a:pPr>
          <a:r>
            <a:rPr lang="fr-CA" sz="2300" kern="1200" dirty="0"/>
            <a:t>Remercie, insulte</a:t>
          </a:r>
        </a:p>
        <a:p>
          <a:pPr marL="228600" lvl="1" indent="-228600" algn="l" defTabSz="1022350">
            <a:lnSpc>
              <a:spcPct val="90000"/>
            </a:lnSpc>
            <a:spcBef>
              <a:spcPct val="0"/>
            </a:spcBef>
            <a:spcAft>
              <a:spcPct val="15000"/>
            </a:spcAft>
            <a:buChar char="•"/>
          </a:pPr>
          <a:endParaRPr lang="fr-CA" sz="2300" kern="1200" dirty="0"/>
        </a:p>
        <a:p>
          <a:pPr marL="228600" lvl="1" indent="-228600" algn="l" defTabSz="1022350">
            <a:lnSpc>
              <a:spcPct val="90000"/>
            </a:lnSpc>
            <a:spcBef>
              <a:spcPct val="0"/>
            </a:spcBef>
            <a:spcAft>
              <a:spcPct val="15000"/>
            </a:spcAft>
            <a:buChar char="•"/>
          </a:pPr>
          <a:r>
            <a:rPr lang="fr-CA" sz="2300" kern="1200" dirty="0"/>
            <a:t>Indices non-verbaux</a:t>
          </a:r>
        </a:p>
        <a:p>
          <a:pPr marL="457200" lvl="2" indent="-228600" algn="l" defTabSz="1022350">
            <a:lnSpc>
              <a:spcPct val="90000"/>
            </a:lnSpc>
            <a:spcBef>
              <a:spcPct val="0"/>
            </a:spcBef>
            <a:spcAft>
              <a:spcPct val="15000"/>
            </a:spcAft>
            <a:buChar char="•"/>
          </a:pPr>
          <a:r>
            <a:rPr lang="fr-CA" sz="2300" kern="1200" dirty="0"/>
            <a:t>Quitte rapidement</a:t>
          </a:r>
        </a:p>
      </dsp:txBody>
      <dsp:txXfrm>
        <a:off x="7458400" y="1881353"/>
        <a:ext cx="2727065" cy="2902500"/>
      </dsp:txXfrm>
    </dsp:sp>
    <dsp:sp modelId="{A97164FE-1120-4231-85A6-650A3E9D4265}">
      <dsp:nvSpPr>
        <dsp:cNvPr id="0" name=""/>
        <dsp:cNvSpPr/>
      </dsp:nvSpPr>
      <dsp:spPr>
        <a:xfrm>
          <a:off x="7458400" y="693353"/>
          <a:ext cx="2727065"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marL="0" lvl="0" indent="0" algn="l" defTabSz="1333500">
            <a:lnSpc>
              <a:spcPct val="90000"/>
            </a:lnSpc>
            <a:spcBef>
              <a:spcPct val="0"/>
            </a:spcBef>
            <a:spcAft>
              <a:spcPct val="35000"/>
            </a:spcAft>
            <a:buNone/>
          </a:pPr>
          <a:r>
            <a:rPr lang="fr-CA" sz="3000" kern="1200" dirty="0"/>
            <a:t>Après l’entretien</a:t>
          </a:r>
        </a:p>
      </dsp:txBody>
      <dsp:txXfrm>
        <a:off x="7458400" y="693353"/>
        <a:ext cx="2727065" cy="1080000"/>
      </dsp:txXfrm>
    </dsp:sp>
    <dsp:sp modelId="{942F4126-556C-4222-96A6-F02BAE94CCF7}">
      <dsp:nvSpPr>
        <dsp:cNvPr id="0" name=""/>
        <dsp:cNvSpPr/>
      </dsp:nvSpPr>
      <dsp:spPr>
        <a:xfrm>
          <a:off x="4185921" y="1881353"/>
          <a:ext cx="2727065" cy="290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Indices verbaux</a:t>
          </a:r>
        </a:p>
        <a:p>
          <a:pPr marL="457200" lvl="2" indent="-228600" algn="l" defTabSz="1022350">
            <a:lnSpc>
              <a:spcPct val="90000"/>
            </a:lnSpc>
            <a:spcBef>
              <a:spcPct val="0"/>
            </a:spcBef>
            <a:spcAft>
              <a:spcPct val="15000"/>
            </a:spcAft>
            <a:buChar char="•"/>
          </a:pPr>
          <a:r>
            <a:rPr lang="fr-CA" sz="2300" kern="1200" dirty="0"/>
            <a:t>Langage sec </a:t>
          </a:r>
        </a:p>
        <a:p>
          <a:pPr marL="457200" lvl="2" indent="-228600" algn="l" defTabSz="1022350">
            <a:lnSpc>
              <a:spcPct val="90000"/>
            </a:lnSpc>
            <a:spcBef>
              <a:spcPct val="0"/>
            </a:spcBef>
            <a:spcAft>
              <a:spcPct val="15000"/>
            </a:spcAft>
            <a:buChar char="•"/>
          </a:pPr>
          <a:r>
            <a:rPr lang="fr-CA" sz="2300" kern="1200" dirty="0"/>
            <a:t>verbomoteur </a:t>
          </a:r>
        </a:p>
        <a:p>
          <a:pPr marL="228600" lvl="1" indent="-228600" algn="l" defTabSz="1022350">
            <a:lnSpc>
              <a:spcPct val="90000"/>
            </a:lnSpc>
            <a:spcBef>
              <a:spcPct val="0"/>
            </a:spcBef>
            <a:spcAft>
              <a:spcPct val="15000"/>
            </a:spcAft>
            <a:buChar char="•"/>
          </a:pPr>
          <a:r>
            <a:rPr lang="fr-CA" sz="2300" kern="1200" dirty="0"/>
            <a:t>Indices non-verbaux</a:t>
          </a:r>
        </a:p>
        <a:p>
          <a:pPr marL="457200" lvl="2" indent="-228600" algn="l" defTabSz="1022350">
            <a:lnSpc>
              <a:spcPct val="90000"/>
            </a:lnSpc>
            <a:spcBef>
              <a:spcPct val="0"/>
            </a:spcBef>
            <a:spcAft>
              <a:spcPct val="15000"/>
            </a:spcAft>
            <a:buChar char="•"/>
          </a:pPr>
          <a:r>
            <a:rPr lang="fr-CA" sz="2300" kern="1200" dirty="0"/>
            <a:t>Réactions du visage</a:t>
          </a:r>
        </a:p>
      </dsp:txBody>
      <dsp:txXfrm>
        <a:off x="4185921" y="1881353"/>
        <a:ext cx="2727065" cy="2902500"/>
      </dsp:txXfrm>
    </dsp:sp>
    <dsp:sp modelId="{CFB722E3-B8CA-4C1B-A482-505686D4F410}">
      <dsp:nvSpPr>
        <dsp:cNvPr id="0" name=""/>
        <dsp:cNvSpPr/>
      </dsp:nvSpPr>
      <dsp:spPr>
        <a:xfrm>
          <a:off x="4185921" y="693353"/>
          <a:ext cx="2727065"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marL="0" lvl="0" indent="0" algn="l" defTabSz="1333500">
            <a:lnSpc>
              <a:spcPct val="90000"/>
            </a:lnSpc>
            <a:spcBef>
              <a:spcPct val="0"/>
            </a:spcBef>
            <a:spcAft>
              <a:spcPct val="35000"/>
            </a:spcAft>
            <a:buNone/>
          </a:pPr>
          <a:r>
            <a:rPr lang="fr-CA" sz="3000" kern="1200" dirty="0"/>
            <a:t>Dans l’entretien</a:t>
          </a:r>
        </a:p>
      </dsp:txBody>
      <dsp:txXfrm>
        <a:off x="4185921" y="693353"/>
        <a:ext cx="2727065" cy="1080000"/>
      </dsp:txXfrm>
    </dsp:sp>
    <dsp:sp modelId="{907ABAB6-EAF7-45A9-877E-6CB70BFD48A2}">
      <dsp:nvSpPr>
        <dsp:cNvPr id="0" name=""/>
        <dsp:cNvSpPr/>
      </dsp:nvSpPr>
      <dsp:spPr>
        <a:xfrm>
          <a:off x="913442" y="1881353"/>
          <a:ext cx="2727065" cy="290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Indices verbaux</a:t>
          </a:r>
        </a:p>
        <a:p>
          <a:pPr marL="457200" lvl="2" indent="-228600" algn="l" defTabSz="1022350">
            <a:lnSpc>
              <a:spcPct val="90000"/>
            </a:lnSpc>
            <a:spcBef>
              <a:spcPct val="0"/>
            </a:spcBef>
            <a:spcAft>
              <a:spcPct val="15000"/>
            </a:spcAft>
            <a:buChar char="•"/>
          </a:pPr>
          <a:r>
            <a:rPr lang="fr-CA" sz="2300" kern="1200" dirty="0"/>
            <a:t>Mots inappropriés</a:t>
          </a:r>
        </a:p>
        <a:p>
          <a:pPr marL="228600" lvl="1" indent="-228600" algn="l" defTabSz="1022350">
            <a:lnSpc>
              <a:spcPct val="90000"/>
            </a:lnSpc>
            <a:spcBef>
              <a:spcPct val="0"/>
            </a:spcBef>
            <a:spcAft>
              <a:spcPct val="15000"/>
            </a:spcAft>
            <a:buChar char="•"/>
          </a:pPr>
          <a:endParaRPr lang="fr-CA" sz="2300" kern="1200" dirty="0"/>
        </a:p>
        <a:p>
          <a:pPr marL="228600" lvl="1" indent="-228600" algn="l" defTabSz="1022350">
            <a:lnSpc>
              <a:spcPct val="90000"/>
            </a:lnSpc>
            <a:spcBef>
              <a:spcPct val="0"/>
            </a:spcBef>
            <a:spcAft>
              <a:spcPct val="15000"/>
            </a:spcAft>
            <a:buChar char="•"/>
          </a:pPr>
          <a:r>
            <a:rPr lang="fr-CA" sz="2300" kern="1200" dirty="0"/>
            <a:t>Indices non-verbaux</a:t>
          </a:r>
        </a:p>
        <a:p>
          <a:pPr marL="457200" lvl="2" indent="-228600" algn="l" defTabSz="1022350">
            <a:lnSpc>
              <a:spcPct val="90000"/>
            </a:lnSpc>
            <a:spcBef>
              <a:spcPct val="0"/>
            </a:spcBef>
            <a:spcAft>
              <a:spcPct val="15000"/>
            </a:spcAft>
            <a:buChar char="•"/>
          </a:pPr>
          <a:r>
            <a:rPr lang="fr-CA" sz="2300" kern="1200" dirty="0"/>
            <a:t>En retrait</a:t>
          </a:r>
        </a:p>
        <a:p>
          <a:pPr marL="457200" lvl="2" indent="-228600" algn="l" defTabSz="1022350">
            <a:lnSpc>
              <a:spcPct val="90000"/>
            </a:lnSpc>
            <a:spcBef>
              <a:spcPct val="0"/>
            </a:spcBef>
            <a:spcAft>
              <a:spcPct val="15000"/>
            </a:spcAft>
            <a:buChar char="•"/>
          </a:pPr>
          <a:r>
            <a:rPr lang="fr-CA" sz="2300" kern="1200" dirty="0"/>
            <a:t>Interactions sociales </a:t>
          </a:r>
        </a:p>
        <a:p>
          <a:pPr marL="457200" lvl="2" indent="-228600" algn="l" defTabSz="1022350">
            <a:lnSpc>
              <a:spcPct val="90000"/>
            </a:lnSpc>
            <a:spcBef>
              <a:spcPct val="0"/>
            </a:spcBef>
            <a:spcAft>
              <a:spcPct val="15000"/>
            </a:spcAft>
            <a:buChar char="•"/>
          </a:pPr>
          <a:r>
            <a:rPr lang="fr-CA" sz="2300" kern="1200" dirty="0"/>
            <a:t>Démarche</a:t>
          </a:r>
        </a:p>
      </dsp:txBody>
      <dsp:txXfrm>
        <a:off x="913442" y="1881353"/>
        <a:ext cx="2727065" cy="2902500"/>
      </dsp:txXfrm>
    </dsp:sp>
    <dsp:sp modelId="{3642B4BA-BB7E-4961-BB12-D8E99FDBF16D}">
      <dsp:nvSpPr>
        <dsp:cNvPr id="0" name=""/>
        <dsp:cNvSpPr/>
      </dsp:nvSpPr>
      <dsp:spPr>
        <a:xfrm>
          <a:off x="913442" y="693353"/>
          <a:ext cx="2727065"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marL="0" lvl="0" indent="0" algn="l" defTabSz="1333500">
            <a:lnSpc>
              <a:spcPct val="90000"/>
            </a:lnSpc>
            <a:spcBef>
              <a:spcPct val="0"/>
            </a:spcBef>
            <a:spcAft>
              <a:spcPct val="35000"/>
            </a:spcAft>
            <a:buNone/>
          </a:pPr>
          <a:r>
            <a:rPr lang="fr-CA" sz="3000" kern="1200" dirty="0"/>
            <a:t>Salle d’attente</a:t>
          </a:r>
        </a:p>
      </dsp:txBody>
      <dsp:txXfrm>
        <a:off x="913442" y="693353"/>
        <a:ext cx="2727065" cy="108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B1B86-4B94-47F8-94BD-51F7C0F0BF3B}">
      <dsp:nvSpPr>
        <dsp:cNvPr id="0" name=""/>
        <dsp:cNvSpPr/>
      </dsp:nvSpPr>
      <dsp:spPr>
        <a:xfrm>
          <a:off x="0" y="153353"/>
          <a:ext cx="11317184" cy="2160000"/>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A6B490-F4EB-40E5-903D-B03BBF487130}">
      <dsp:nvSpPr>
        <dsp:cNvPr id="0" name=""/>
        <dsp:cNvSpPr/>
      </dsp:nvSpPr>
      <dsp:spPr>
        <a:xfrm>
          <a:off x="7458400" y="1881353"/>
          <a:ext cx="2727065" cy="290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Indices verbaux</a:t>
          </a:r>
        </a:p>
        <a:p>
          <a:pPr marL="457200" lvl="2" indent="-228600" algn="l" defTabSz="1022350">
            <a:lnSpc>
              <a:spcPct val="90000"/>
            </a:lnSpc>
            <a:spcBef>
              <a:spcPct val="0"/>
            </a:spcBef>
            <a:spcAft>
              <a:spcPct val="15000"/>
            </a:spcAft>
            <a:buChar char="•"/>
          </a:pPr>
          <a:r>
            <a:rPr lang="fr-CA" sz="2300" kern="1200" dirty="0"/>
            <a:t>Remercie, insulte</a:t>
          </a:r>
        </a:p>
        <a:p>
          <a:pPr marL="228600" lvl="1" indent="-228600" algn="l" defTabSz="1022350">
            <a:lnSpc>
              <a:spcPct val="90000"/>
            </a:lnSpc>
            <a:spcBef>
              <a:spcPct val="0"/>
            </a:spcBef>
            <a:spcAft>
              <a:spcPct val="15000"/>
            </a:spcAft>
            <a:buChar char="•"/>
          </a:pPr>
          <a:endParaRPr lang="fr-CA" sz="2300" kern="1200" dirty="0"/>
        </a:p>
        <a:p>
          <a:pPr marL="228600" lvl="1" indent="-228600" algn="l" defTabSz="1022350">
            <a:lnSpc>
              <a:spcPct val="90000"/>
            </a:lnSpc>
            <a:spcBef>
              <a:spcPct val="0"/>
            </a:spcBef>
            <a:spcAft>
              <a:spcPct val="15000"/>
            </a:spcAft>
            <a:buChar char="•"/>
          </a:pPr>
          <a:r>
            <a:rPr lang="fr-CA" sz="2300" kern="1200" dirty="0"/>
            <a:t>Indices non-verbaux</a:t>
          </a:r>
        </a:p>
        <a:p>
          <a:pPr marL="457200" lvl="2" indent="-228600" algn="l" defTabSz="1022350">
            <a:lnSpc>
              <a:spcPct val="90000"/>
            </a:lnSpc>
            <a:spcBef>
              <a:spcPct val="0"/>
            </a:spcBef>
            <a:spcAft>
              <a:spcPct val="15000"/>
            </a:spcAft>
            <a:buChar char="•"/>
          </a:pPr>
          <a:r>
            <a:rPr lang="fr-CA" sz="2300" kern="1200" dirty="0"/>
            <a:t>Quitte rapidement</a:t>
          </a:r>
        </a:p>
      </dsp:txBody>
      <dsp:txXfrm>
        <a:off x="7458400" y="1881353"/>
        <a:ext cx="2727065" cy="2902500"/>
      </dsp:txXfrm>
    </dsp:sp>
    <dsp:sp modelId="{A97164FE-1120-4231-85A6-650A3E9D4265}">
      <dsp:nvSpPr>
        <dsp:cNvPr id="0" name=""/>
        <dsp:cNvSpPr/>
      </dsp:nvSpPr>
      <dsp:spPr>
        <a:xfrm>
          <a:off x="7458400" y="693353"/>
          <a:ext cx="2727065"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marL="0" lvl="0" indent="0" algn="l" defTabSz="1333500">
            <a:lnSpc>
              <a:spcPct val="90000"/>
            </a:lnSpc>
            <a:spcBef>
              <a:spcPct val="0"/>
            </a:spcBef>
            <a:spcAft>
              <a:spcPct val="35000"/>
            </a:spcAft>
            <a:buNone/>
          </a:pPr>
          <a:r>
            <a:rPr lang="fr-CA" sz="3000" kern="1200" dirty="0"/>
            <a:t>Après l’entretien</a:t>
          </a:r>
        </a:p>
      </dsp:txBody>
      <dsp:txXfrm>
        <a:off x="7458400" y="693353"/>
        <a:ext cx="2727065" cy="1080000"/>
      </dsp:txXfrm>
    </dsp:sp>
    <dsp:sp modelId="{942F4126-556C-4222-96A6-F02BAE94CCF7}">
      <dsp:nvSpPr>
        <dsp:cNvPr id="0" name=""/>
        <dsp:cNvSpPr/>
      </dsp:nvSpPr>
      <dsp:spPr>
        <a:xfrm>
          <a:off x="4185921" y="1881353"/>
          <a:ext cx="2727065" cy="290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Indices verbaux</a:t>
          </a:r>
        </a:p>
        <a:p>
          <a:pPr marL="457200" lvl="2" indent="-228600" algn="l" defTabSz="1022350">
            <a:lnSpc>
              <a:spcPct val="90000"/>
            </a:lnSpc>
            <a:spcBef>
              <a:spcPct val="0"/>
            </a:spcBef>
            <a:spcAft>
              <a:spcPct val="15000"/>
            </a:spcAft>
            <a:buChar char="•"/>
          </a:pPr>
          <a:r>
            <a:rPr lang="fr-CA" sz="2300" kern="1200" dirty="0"/>
            <a:t>Langage acéré, doux?</a:t>
          </a:r>
        </a:p>
        <a:p>
          <a:pPr marL="228600" lvl="1" indent="-228600" algn="l" defTabSz="1022350">
            <a:lnSpc>
              <a:spcPct val="90000"/>
            </a:lnSpc>
            <a:spcBef>
              <a:spcPct val="0"/>
            </a:spcBef>
            <a:spcAft>
              <a:spcPct val="15000"/>
            </a:spcAft>
            <a:buChar char="•"/>
          </a:pPr>
          <a:r>
            <a:rPr lang="fr-CA" sz="2300" kern="1200" dirty="0"/>
            <a:t>Indices non-verbaux</a:t>
          </a:r>
        </a:p>
        <a:p>
          <a:pPr marL="457200" lvl="2" indent="-228600" algn="l" defTabSz="1022350">
            <a:lnSpc>
              <a:spcPct val="90000"/>
            </a:lnSpc>
            <a:spcBef>
              <a:spcPct val="0"/>
            </a:spcBef>
            <a:spcAft>
              <a:spcPct val="15000"/>
            </a:spcAft>
            <a:buChar char="•"/>
          </a:pPr>
          <a:r>
            <a:rPr lang="fr-CA" sz="2300" kern="1200" dirty="0"/>
            <a:t>Réactions du visage</a:t>
          </a:r>
        </a:p>
      </dsp:txBody>
      <dsp:txXfrm>
        <a:off x="4185921" y="1881353"/>
        <a:ext cx="2727065" cy="2902500"/>
      </dsp:txXfrm>
    </dsp:sp>
    <dsp:sp modelId="{CFB722E3-B8CA-4C1B-A482-505686D4F410}">
      <dsp:nvSpPr>
        <dsp:cNvPr id="0" name=""/>
        <dsp:cNvSpPr/>
      </dsp:nvSpPr>
      <dsp:spPr>
        <a:xfrm>
          <a:off x="4185921" y="693353"/>
          <a:ext cx="2727065"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marL="0" lvl="0" indent="0" algn="l" defTabSz="1333500">
            <a:lnSpc>
              <a:spcPct val="90000"/>
            </a:lnSpc>
            <a:spcBef>
              <a:spcPct val="0"/>
            </a:spcBef>
            <a:spcAft>
              <a:spcPct val="35000"/>
            </a:spcAft>
            <a:buNone/>
          </a:pPr>
          <a:r>
            <a:rPr lang="fr-CA" sz="3000" kern="1200" dirty="0"/>
            <a:t>Dans l’entretien</a:t>
          </a:r>
        </a:p>
      </dsp:txBody>
      <dsp:txXfrm>
        <a:off x="4185921" y="693353"/>
        <a:ext cx="2727065" cy="1080000"/>
      </dsp:txXfrm>
    </dsp:sp>
    <dsp:sp modelId="{907ABAB6-EAF7-45A9-877E-6CB70BFD48A2}">
      <dsp:nvSpPr>
        <dsp:cNvPr id="0" name=""/>
        <dsp:cNvSpPr/>
      </dsp:nvSpPr>
      <dsp:spPr>
        <a:xfrm>
          <a:off x="913442" y="1881353"/>
          <a:ext cx="2727065" cy="290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22350">
            <a:lnSpc>
              <a:spcPct val="90000"/>
            </a:lnSpc>
            <a:spcBef>
              <a:spcPct val="0"/>
            </a:spcBef>
            <a:spcAft>
              <a:spcPct val="15000"/>
            </a:spcAft>
            <a:buChar char="•"/>
          </a:pPr>
          <a:r>
            <a:rPr lang="fr-CA" sz="2300" kern="1200" dirty="0"/>
            <a:t>Indices verbaux</a:t>
          </a:r>
        </a:p>
        <a:p>
          <a:pPr marL="457200" lvl="2" indent="-228600" algn="l" defTabSz="1022350">
            <a:lnSpc>
              <a:spcPct val="90000"/>
            </a:lnSpc>
            <a:spcBef>
              <a:spcPct val="0"/>
            </a:spcBef>
            <a:spcAft>
              <a:spcPct val="15000"/>
            </a:spcAft>
            <a:buChar char="•"/>
          </a:pPr>
          <a:r>
            <a:rPr lang="fr-CA" sz="2300" kern="1200" dirty="0"/>
            <a:t>Mots inappropriés</a:t>
          </a:r>
        </a:p>
        <a:p>
          <a:pPr marL="228600" lvl="1" indent="-228600" algn="l" defTabSz="1022350">
            <a:lnSpc>
              <a:spcPct val="90000"/>
            </a:lnSpc>
            <a:spcBef>
              <a:spcPct val="0"/>
            </a:spcBef>
            <a:spcAft>
              <a:spcPct val="15000"/>
            </a:spcAft>
            <a:buChar char="•"/>
          </a:pPr>
          <a:endParaRPr lang="fr-CA" sz="2300" kern="1200" dirty="0"/>
        </a:p>
        <a:p>
          <a:pPr marL="228600" lvl="1" indent="-228600" algn="l" defTabSz="1022350">
            <a:lnSpc>
              <a:spcPct val="90000"/>
            </a:lnSpc>
            <a:spcBef>
              <a:spcPct val="0"/>
            </a:spcBef>
            <a:spcAft>
              <a:spcPct val="15000"/>
            </a:spcAft>
            <a:buChar char="•"/>
          </a:pPr>
          <a:r>
            <a:rPr lang="fr-CA" sz="2300" kern="1200" dirty="0"/>
            <a:t>Indices non-verbaux</a:t>
          </a:r>
        </a:p>
        <a:p>
          <a:pPr marL="457200" lvl="2" indent="-228600" algn="l" defTabSz="1022350">
            <a:lnSpc>
              <a:spcPct val="90000"/>
            </a:lnSpc>
            <a:spcBef>
              <a:spcPct val="0"/>
            </a:spcBef>
            <a:spcAft>
              <a:spcPct val="15000"/>
            </a:spcAft>
            <a:buChar char="•"/>
          </a:pPr>
          <a:r>
            <a:rPr lang="fr-CA" sz="2300" kern="1200" dirty="0"/>
            <a:t>En retrait</a:t>
          </a:r>
        </a:p>
        <a:p>
          <a:pPr marL="457200" lvl="2" indent="-228600" algn="l" defTabSz="1022350">
            <a:lnSpc>
              <a:spcPct val="90000"/>
            </a:lnSpc>
            <a:spcBef>
              <a:spcPct val="0"/>
            </a:spcBef>
            <a:spcAft>
              <a:spcPct val="15000"/>
            </a:spcAft>
            <a:buChar char="•"/>
          </a:pPr>
          <a:r>
            <a:rPr lang="fr-CA" sz="2300" kern="1200" dirty="0"/>
            <a:t>Interactions sociales </a:t>
          </a:r>
        </a:p>
        <a:p>
          <a:pPr marL="457200" lvl="2" indent="-228600" algn="l" defTabSz="1022350">
            <a:lnSpc>
              <a:spcPct val="90000"/>
            </a:lnSpc>
            <a:spcBef>
              <a:spcPct val="0"/>
            </a:spcBef>
            <a:spcAft>
              <a:spcPct val="15000"/>
            </a:spcAft>
            <a:buChar char="•"/>
          </a:pPr>
          <a:r>
            <a:rPr lang="fr-CA" sz="2300" kern="1200" dirty="0"/>
            <a:t>Démarche</a:t>
          </a:r>
        </a:p>
      </dsp:txBody>
      <dsp:txXfrm>
        <a:off x="913442" y="1881353"/>
        <a:ext cx="2727065" cy="2902500"/>
      </dsp:txXfrm>
    </dsp:sp>
    <dsp:sp modelId="{3642B4BA-BB7E-4961-BB12-D8E99FDBF16D}">
      <dsp:nvSpPr>
        <dsp:cNvPr id="0" name=""/>
        <dsp:cNvSpPr/>
      </dsp:nvSpPr>
      <dsp:spPr>
        <a:xfrm>
          <a:off x="913442" y="693353"/>
          <a:ext cx="2727065"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marL="0" lvl="0" indent="0" algn="l" defTabSz="1333500">
            <a:lnSpc>
              <a:spcPct val="90000"/>
            </a:lnSpc>
            <a:spcBef>
              <a:spcPct val="0"/>
            </a:spcBef>
            <a:spcAft>
              <a:spcPct val="35000"/>
            </a:spcAft>
            <a:buNone/>
          </a:pPr>
          <a:r>
            <a:rPr lang="fr-CA" sz="3000" kern="1200" dirty="0"/>
            <a:t>Salle d’attente</a:t>
          </a:r>
        </a:p>
      </dsp:txBody>
      <dsp:txXfrm>
        <a:off x="913442" y="693353"/>
        <a:ext cx="2727065" cy="108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27B4-3038-4523-98B5-13F043AAC234}">
      <dsp:nvSpPr>
        <dsp:cNvPr id="0" name=""/>
        <dsp:cNvSpPr/>
      </dsp:nvSpPr>
      <dsp:spPr>
        <a:xfrm>
          <a:off x="0" y="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7C835-2402-4686-AE0A-2DC1F45AB305}">
      <dsp:nvSpPr>
        <dsp:cNvPr id="0" name=""/>
        <dsp:cNvSpPr/>
      </dsp:nvSpPr>
      <dsp:spPr>
        <a:xfrm>
          <a:off x="194544" y="146211"/>
          <a:ext cx="353717" cy="3537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99BAA5-1062-46E3-B0FF-F0AAFF5A7A66}">
      <dsp:nvSpPr>
        <dsp:cNvPr id="0" name=""/>
        <dsp:cNvSpPr/>
      </dsp:nvSpPr>
      <dsp:spPr>
        <a:xfrm>
          <a:off x="742807" y="1509"/>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Apparence générale </a:t>
          </a:r>
        </a:p>
      </dsp:txBody>
      <dsp:txXfrm>
        <a:off x="742807" y="1509"/>
        <a:ext cx="9872500" cy="643123"/>
      </dsp:txXfrm>
    </dsp:sp>
    <dsp:sp modelId="{F3E9FBAE-E875-4A7F-A1A0-291088A14E72}">
      <dsp:nvSpPr>
        <dsp:cNvPr id="0" name=""/>
        <dsp:cNvSpPr/>
      </dsp:nvSpPr>
      <dsp:spPr>
        <a:xfrm>
          <a:off x="0" y="805413"/>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7389E-14F6-4BD6-B4E6-6E94B4315F6B}">
      <dsp:nvSpPr>
        <dsp:cNvPr id="0" name=""/>
        <dsp:cNvSpPr/>
      </dsp:nvSpPr>
      <dsp:spPr>
        <a:xfrm>
          <a:off x="194544" y="950115"/>
          <a:ext cx="353717" cy="35371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E7AF74-7968-40D8-95A4-41A3D8ECAA53}">
      <dsp:nvSpPr>
        <dsp:cNvPr id="0" name=""/>
        <dsp:cNvSpPr/>
      </dsp:nvSpPr>
      <dsp:spPr>
        <a:xfrm>
          <a:off x="742807" y="805413"/>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dirty="0"/>
            <a:t>Comportement : attitude, fiabilité, comportement psychomoteur, discours/langage. </a:t>
          </a:r>
          <a:endParaRPr lang="en-US" sz="1900" kern="1200" dirty="0"/>
        </a:p>
      </dsp:txBody>
      <dsp:txXfrm>
        <a:off x="742807" y="805413"/>
        <a:ext cx="9872500" cy="643123"/>
      </dsp:txXfrm>
    </dsp:sp>
    <dsp:sp modelId="{3AE68D10-7041-44A5-9D0F-C56516672361}">
      <dsp:nvSpPr>
        <dsp:cNvPr id="0" name=""/>
        <dsp:cNvSpPr/>
      </dsp:nvSpPr>
      <dsp:spPr>
        <a:xfrm>
          <a:off x="0" y="1609317"/>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50F5E-71A9-4B48-9458-8C2368D6E667}">
      <dsp:nvSpPr>
        <dsp:cNvPr id="0" name=""/>
        <dsp:cNvSpPr/>
      </dsp:nvSpPr>
      <dsp:spPr>
        <a:xfrm>
          <a:off x="194544" y="1754019"/>
          <a:ext cx="353717" cy="3537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8F708-21CB-4BD6-B1EB-3F38888B102C}">
      <dsp:nvSpPr>
        <dsp:cNvPr id="0" name=""/>
        <dsp:cNvSpPr/>
      </dsp:nvSpPr>
      <dsp:spPr>
        <a:xfrm>
          <a:off x="742807" y="1609317"/>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Humeur et Affect</a:t>
          </a:r>
          <a:endParaRPr lang="en-US" sz="1900" kern="1200"/>
        </a:p>
      </dsp:txBody>
      <dsp:txXfrm>
        <a:off x="742807" y="1609317"/>
        <a:ext cx="9872500" cy="643123"/>
      </dsp:txXfrm>
    </dsp:sp>
    <dsp:sp modelId="{28EC4334-D40E-4681-B8B3-DC09747AB982}">
      <dsp:nvSpPr>
        <dsp:cNvPr id="0" name=""/>
        <dsp:cNvSpPr/>
      </dsp:nvSpPr>
      <dsp:spPr>
        <a:xfrm>
          <a:off x="0" y="2413220"/>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2873-52C1-4F17-8FFB-26A00C5C1ACF}">
      <dsp:nvSpPr>
        <dsp:cNvPr id="0" name=""/>
        <dsp:cNvSpPr/>
      </dsp:nvSpPr>
      <dsp:spPr>
        <a:xfrm>
          <a:off x="194544" y="2557923"/>
          <a:ext cx="353717" cy="3537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9E4974-4616-4374-BCF6-E095B1DAA27F}">
      <dsp:nvSpPr>
        <dsp:cNvPr id="0" name=""/>
        <dsp:cNvSpPr/>
      </dsp:nvSpPr>
      <dsp:spPr>
        <a:xfrm>
          <a:off x="742807" y="2413220"/>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Pensée: cours et forme de la pensée, contenu de la pensée</a:t>
          </a:r>
          <a:endParaRPr lang="en-US" sz="1900" kern="1200"/>
        </a:p>
      </dsp:txBody>
      <dsp:txXfrm>
        <a:off x="742807" y="2413220"/>
        <a:ext cx="9872500" cy="643123"/>
      </dsp:txXfrm>
    </dsp:sp>
    <dsp:sp modelId="{B1E9453D-77E9-4C00-884F-70B19B7E6F27}">
      <dsp:nvSpPr>
        <dsp:cNvPr id="0" name=""/>
        <dsp:cNvSpPr/>
      </dsp:nvSpPr>
      <dsp:spPr>
        <a:xfrm>
          <a:off x="0" y="3217124"/>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F53624-556C-4C9B-B364-A16CB593395A}">
      <dsp:nvSpPr>
        <dsp:cNvPr id="0" name=""/>
        <dsp:cNvSpPr/>
      </dsp:nvSpPr>
      <dsp:spPr>
        <a:xfrm>
          <a:off x="194544" y="3361827"/>
          <a:ext cx="353717" cy="3537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6E420C-C718-48B9-AE3D-07EA59B04514}">
      <dsp:nvSpPr>
        <dsp:cNvPr id="0" name=""/>
        <dsp:cNvSpPr/>
      </dsp:nvSpPr>
      <dsp:spPr>
        <a:xfrm>
          <a:off x="742807" y="3217124"/>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Perception</a:t>
          </a:r>
          <a:endParaRPr lang="en-US" sz="1900" kern="1200"/>
        </a:p>
      </dsp:txBody>
      <dsp:txXfrm>
        <a:off x="742807" y="3217124"/>
        <a:ext cx="9872500" cy="643123"/>
      </dsp:txXfrm>
    </dsp:sp>
    <dsp:sp modelId="{DBCA3AF5-C5F7-456C-B3BC-8D2522C9AB35}">
      <dsp:nvSpPr>
        <dsp:cNvPr id="0" name=""/>
        <dsp:cNvSpPr/>
      </dsp:nvSpPr>
      <dsp:spPr>
        <a:xfrm>
          <a:off x="0" y="4021028"/>
          <a:ext cx="10615308" cy="6431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E11D-4339-495D-8819-A56AB32B9C6D}">
      <dsp:nvSpPr>
        <dsp:cNvPr id="0" name=""/>
        <dsp:cNvSpPr/>
      </dsp:nvSpPr>
      <dsp:spPr>
        <a:xfrm>
          <a:off x="194544" y="4165731"/>
          <a:ext cx="353717" cy="3537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3A6FF-6ED2-4445-A233-2A7770B5BE5B}">
      <dsp:nvSpPr>
        <dsp:cNvPr id="0" name=""/>
        <dsp:cNvSpPr/>
      </dsp:nvSpPr>
      <dsp:spPr>
        <a:xfrm>
          <a:off x="742807" y="4021028"/>
          <a:ext cx="9872500" cy="643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064" tIns="68064" rIns="68064" bIns="68064" numCol="1" spcCol="1270" anchor="ctr" anchorCtr="0">
          <a:noAutofit/>
        </a:bodyPr>
        <a:lstStyle/>
        <a:p>
          <a:pPr marL="0" lvl="0" indent="0" algn="l" defTabSz="844550">
            <a:lnSpc>
              <a:spcPct val="100000"/>
            </a:lnSpc>
            <a:spcBef>
              <a:spcPct val="0"/>
            </a:spcBef>
            <a:spcAft>
              <a:spcPct val="35000"/>
            </a:spcAft>
            <a:buNone/>
          </a:pPr>
          <a:r>
            <a:rPr lang="fr-CA" sz="1900" kern="1200"/>
            <a:t>Jugement et autocritique</a:t>
          </a:r>
          <a:endParaRPr lang="en-US" sz="1900" kern="1200"/>
        </a:p>
      </dsp:txBody>
      <dsp:txXfrm>
        <a:off x="742807" y="4021028"/>
        <a:ext cx="9872500" cy="64312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30.954"/>
    </inkml:context>
    <inkml:brush xml:id="br0">
      <inkml:brushProperty name="width" value="0.035" units="cm"/>
      <inkml:brushProperty name="height" value="0.035" units="cm"/>
    </inkml:brush>
  </inkml:definitions>
  <inkml:trace contextRef="#ctx0" brushRef="#br0">0 0 24575,'85'3'0,"-38"6"0,9-2 0,1 2 0,-2 13 0,0 3 0,2 3 0,3 7 0,-4 2 0,-7-3 0,-9-5 0,-11-6 0,-1-1 0,-4-1 0,-1-2 0,-4 0 0,-1-3 0,-2-3 0,0 2 0,1-1 0,-3 0 0,-1-1 0,-2 1 0,1 1 0,1 1 0,1 1 0,-2-1 0,-5 0 0,-1-2 0,-3-2 0,0-2 0,-1 1 0,-2 0 0,0 2 0,0 3 0,0 4 0,0 1 0,0 1 0,0-1 0,0 0 0,0 1 0,0-1 0,0 1 0,0-1 0,0 0 0,0 2 0,0 1 0,0 1 0,0 0 0,0-2 0,0-1 0,0-3 0,0-1 0,0 0 0,0 1 0,0 3 0,0 1 0,0 5 0,3 3 0,5 1 0,7 0 0,5 0 0,2 0 0,1 4 0,0 2 0,3 4 0,0 2 0,1 0 0,-1-2 0,-6-7 0,-5-6 0,-4-5 0,-5 1 0,-1-1 0,1 1 0,-1 0 0,0-4 0,-2 1 0,-1-1 0,-1-1 0,2-2 0,-1-4 0,1-3 0,-2 0 0,-1 8 0,0 14 0,0 10 0,0 5 0,0 2 0,0-10 0,0-10 0,0-9 0,0-8 0,0 9 0,0 13 0,0 9 0,0 6 0,0-7 0,0-8 0,0-4 0,0-6 0,0 6 0,0 4 0,0 8 0,0 6 0,0 3 0,0-3 0,0-6 0,0-8 0,0-8 0,0-5 0,0-6 0,0-3 0,-2-1 0,-1 1 0,-1 6 0,-1 9 0,2 8 0,0 2 0,1 0 0,-1-3 0,-2 0 0,-5 0 0,-5 1 0,-3 0 0,-4 0 0,-3-1 0,-1-3 0,-1-4 0,-1-3 0,2-2 0,0-2 0,1-1 0,3-1 0,-2 0 0,-2 1 0,-3 2 0,1 0 0,4-3 0,0-2 0,5-1 0,0-2 0,2 0 0,3-1 0,7-7 0,2-1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7.819"/>
    </inkml:context>
    <inkml:brush xml:id="br0">
      <inkml:brushProperty name="width" value="0.035" units="cm"/>
      <inkml:brushProperty name="height" value="0.035" units="cm"/>
    </inkml:brush>
  </inkml:definitions>
  <inkml:trace contextRef="#ctx0" brushRef="#br0">0 0 24575,'3'0'0,"-1"0"0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8.569"/>
    </inkml:context>
    <inkml:brush xml:id="br0">
      <inkml:brushProperty name="width" value="0.035" units="cm"/>
      <inkml:brushProperty name="height" value="0.035" units="cm"/>
    </inkml:brush>
  </inkml:definitions>
  <inkml:trace contextRef="#ctx0" brushRef="#br0">0 1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8.919"/>
    </inkml:context>
    <inkml:brush xml:id="br0">
      <inkml:brushProperty name="width" value="0.035" units="cm"/>
      <inkml:brushProperty name="height" value="0.035" units="cm"/>
    </inkml:brush>
  </inkml:definitions>
  <inkml:trace contextRef="#ctx0" brushRef="#br0">0 1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9.187"/>
    </inkml:context>
    <inkml:brush xml:id="br0">
      <inkml:brushProperty name="width" value="0.035" units="cm"/>
      <inkml:brushProperty name="height" value="0.035" units="cm"/>
    </inkml:brush>
  </inkml:definitions>
  <inkml:trace contextRef="#ctx0" brushRef="#br0">0 1 24575,'0'0'0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086"/>
    </inkml:context>
    <inkml:brush xml:id="br0">
      <inkml:brushProperty name="width" value="0.035" units="cm"/>
      <inkml:brushProperty name="height" value="0.035" units="cm"/>
    </inkml:brush>
  </inkml:definitions>
  <inkml:trace contextRef="#ctx0" brushRef="#br0">0 0 24575,'0'0'0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736"/>
    </inkml:context>
    <inkml:brush xml:id="br0">
      <inkml:brushProperty name="width" value="0.035" units="cm"/>
      <inkml:brushProperty name="height" value="0.035" units="cm"/>
    </inkml:brush>
  </inkml:definitions>
  <inkml:trace contextRef="#ctx0" brushRef="#br0">0 0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0.652"/>
    </inkml:context>
    <inkml:brush xml:id="br0">
      <inkml:brushProperty name="width" value="0.035" units="cm"/>
      <inkml:brushProperty name="height" value="0.035" units="cm"/>
    </inkml:brush>
  </inkml:definitions>
  <inkml:trace contextRef="#ctx0" brushRef="#br0">0 0 24575,'0'0'0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1.419"/>
    </inkml:context>
    <inkml:brush xml:id="br0">
      <inkml:brushProperty name="width" value="0.035" units="cm"/>
      <inkml:brushProperty name="height" value="0.035" units="cm"/>
    </inkml:brush>
  </inkml:definitions>
  <inkml:trace contextRef="#ctx0" brushRef="#br0">0 1 24575,'0'2'0,"0"1"0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2.202"/>
    </inkml:context>
    <inkml:brush xml:id="br0">
      <inkml:brushProperty name="width" value="0.035" units="cm"/>
      <inkml:brushProperty name="height" value="0.035" units="cm"/>
    </inkml:brush>
  </inkml:definitions>
  <inkml:trace contextRef="#ctx0" brushRef="#br0">1 0 24575,'9'0'0,"-2"0"0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152"/>
    </inkml:context>
    <inkml:brush xml:id="br0">
      <inkml:brushProperty name="width" value="0.035" units="cm"/>
      <inkml:brushProperty name="height" value="0.035" units="cm"/>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34.835"/>
    </inkml:context>
    <inkml:brush xml:id="br0">
      <inkml:brushProperty name="width" value="0.035" units="cm"/>
      <inkml:brushProperty name="height" value="0.035" units="cm"/>
    </inkml:brush>
  </inkml:definitions>
  <inkml:trace contextRef="#ctx0" brushRef="#br0">1 941 24575,'26'0'0,"23"0"0,44-11 0,-30 3 0,3-4 0,15-5 0,6-3 0,-16 1 0,4-3 0,0 1 0,0 0 0,-1 0 0,-1 0 0,-3 1 0,-2-1 0,-2 2 0,21-7 0,-8 2 0,-24 8 0,-3 1 0,0-1 0,1 0 0,3 0 0,0-1 0,2 1 0,1 0 0,1 0 0,-1-1 0,-3 1 0,-1 1 0,-6 2 0,-1 1 0,39-11 0,1-1 0,-39 11 0,3-2 0,10-3 0,3-1 0,7 0 0,2-1 0,3 1 0,1 0 0,2 1 0,-1 1 0,-3 2 0,0 1 0,0 1 0,1 1 0,2 0 0,0 3 0,1 1 0,0 2 0,0 0 0,-1 2 0,-7 0 0,-2 1 0,-10 1 0,-4 0 0,27-4 0,-23 2 0,-11-2 0,-4-3 0,7-3 0,7-1 0,5 1 0,3 2 0,-6 5 0,-6 0 0,-5 2 0,-3 1 0,1 2 0,-3 0 0,-4 0 0,-3 0 0,-3 3 0,-1 2 0,-3 1 0,-3-1 0,-8 0 0,-4-2 0,-1 1 0,2 1 0,1-2 0,-4 1 0,-6-3 0,-5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719"/>
    </inkml:context>
    <inkml:brush xml:id="br0">
      <inkml:brushProperty name="width" value="0.035" units="cm"/>
      <inkml:brushProperty name="height" value="0.035" units="cm"/>
    </inkml:brush>
  </inkml:definitions>
  <inkml:trace contextRef="#ctx0" brushRef="#br0">0 0 24575,'0'0'0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086"/>
    </inkml:context>
    <inkml:brush xml:id="br0">
      <inkml:brushProperty name="width" value="0.035" units="cm"/>
      <inkml:brushProperty name="height" value="0.035" units="cm"/>
    </inkml:brush>
  </inkml:definitions>
  <inkml:trace contextRef="#ctx0" brushRef="#br0">0 0 24575,'0'0'0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736"/>
    </inkml:context>
    <inkml:brush xml:id="br0">
      <inkml:brushProperty name="width" value="0.035" units="cm"/>
      <inkml:brushProperty name="height" value="0.035" units="cm"/>
    </inkml:brush>
  </inkml:definitions>
  <inkml:trace contextRef="#ctx0" brushRef="#br0">0 0 24575,'0'0'0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0.652"/>
    </inkml:context>
    <inkml:brush xml:id="br0">
      <inkml:brushProperty name="width" value="0.035" units="cm"/>
      <inkml:brushProperty name="height" value="0.035" units="cm"/>
    </inkml:brush>
  </inkml:definitions>
  <inkml:trace contextRef="#ctx0" brushRef="#br0">0 0 24575,'0'0'0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1.419"/>
    </inkml:context>
    <inkml:brush xml:id="br0">
      <inkml:brushProperty name="width" value="0.035" units="cm"/>
      <inkml:brushProperty name="height" value="0.035" units="cm"/>
    </inkml:brush>
  </inkml:definitions>
  <inkml:trace contextRef="#ctx0" brushRef="#br0">0 1 24575,'0'2'0,"0"1"0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2.202"/>
    </inkml:context>
    <inkml:brush xml:id="br0">
      <inkml:brushProperty name="width" value="0.035" units="cm"/>
      <inkml:brushProperty name="height" value="0.035" units="cm"/>
    </inkml:brush>
  </inkml:definitions>
  <inkml:trace contextRef="#ctx0" brushRef="#br0">1 0 24575,'9'0'0,"-2"0"0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152"/>
    </inkml:context>
    <inkml:brush xml:id="br0">
      <inkml:brushProperty name="width" value="0.035" units="cm"/>
      <inkml:brushProperty name="height" value="0.035" units="cm"/>
    </inkml:brush>
  </inkml:definitions>
  <inkml:trace contextRef="#ctx0" brushRef="#br0">0 0 24575,'0'0'0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719"/>
    </inkml:context>
    <inkml:brush xml:id="br0">
      <inkml:brushProperty name="width" value="0.035" units="cm"/>
      <inkml:brushProperty name="height" value="0.035" units="cm"/>
    </inkml:brush>
  </inkml:definitions>
  <inkml:trace contextRef="#ctx0" brushRef="#br0">0 0 24575,'0'0'0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086"/>
    </inkml:context>
    <inkml:brush xml:id="br0">
      <inkml:brushProperty name="width" value="0.035" units="cm"/>
      <inkml:brushProperty name="height" value="0.035" units="cm"/>
    </inkml:brush>
  </inkml:definitions>
  <inkml:trace contextRef="#ctx0" brushRef="#br0">0 0 24575,'0'0'0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736"/>
    </inkml:context>
    <inkml:brush xml:id="br0">
      <inkml:brushProperty name="width" value="0.035" units="cm"/>
      <inkml:brushProperty name="height" value="0.035" units="cm"/>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36.536"/>
    </inkml:context>
    <inkml:brush xml:id="br0">
      <inkml:brushProperty name="width" value="0.035" units="cm"/>
      <inkml:brushProperty name="height" value="0.035" units="cm"/>
    </inkml:brush>
  </inkml:definitions>
  <inkml:trace contextRef="#ctx0" brushRef="#br0">1 1 24575,'89'0'0,"-33"0"0,5 0 0,21 0 0,3 0 0,3 0 0,-1 0 0,-5 0 0,0 0 0,-4 0 0,1 0 0,7 0 0,2 0 0,7 1 0,1 1 0,-1 2 0,0 3 0,-2 1 0,-4 3 0,-13 1 0,-4 2 0,-6-1 0,-4 0 0,-7-4 0,-3 0 0,32 0 0,-14-3 0,-6-3 0,2 0 0,2 0 0,2-3 0,1 0 0,3 0 0,8 0 0,5 0 0,5 0 0,-5 0 0,-4 0 0,-4 0 0,-1 0 0,1-3 0,-4-3 0,-5-5 0,-8-2 0,-8 0 0,-4 0 0,1 1 0,-3 1 0,1 4 0,-5 1 0,-5 1 0,-2 2 0,-2 0 0,3 3 0,3 0 0,-2 0 0,-2 0 0,-7 0 0,-15 0 0,-4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0.652"/>
    </inkml:context>
    <inkml:brush xml:id="br0">
      <inkml:brushProperty name="width" value="0.035" units="cm"/>
      <inkml:brushProperty name="height" value="0.035" units="cm"/>
    </inkml:brush>
  </inkml:definitions>
  <inkml:trace contextRef="#ctx0" brushRef="#br0">0 0 24575,'0'0'0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1.419"/>
    </inkml:context>
    <inkml:brush xml:id="br0">
      <inkml:brushProperty name="width" value="0.035" units="cm"/>
      <inkml:brushProperty name="height" value="0.035" units="cm"/>
    </inkml:brush>
  </inkml:definitions>
  <inkml:trace contextRef="#ctx0" brushRef="#br0">0 1 24575,'0'2'0,"0"1"0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2.202"/>
    </inkml:context>
    <inkml:brush xml:id="br0">
      <inkml:brushProperty name="width" value="0.035" units="cm"/>
      <inkml:brushProperty name="height" value="0.035" units="cm"/>
    </inkml:brush>
  </inkml:definitions>
  <inkml:trace contextRef="#ctx0" brushRef="#br0">1 0 24575,'9'0'0,"-2"0"0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152"/>
    </inkml:context>
    <inkml:brush xml:id="br0">
      <inkml:brushProperty name="width" value="0.035" units="cm"/>
      <inkml:brushProperty name="height" value="0.035" units="cm"/>
    </inkml:brush>
  </inkml:definitions>
  <inkml:trace contextRef="#ctx0" brushRef="#br0">0 0 24575,'0'0'0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719"/>
    </inkml:context>
    <inkml:brush xml:id="br0">
      <inkml:brushProperty name="width" value="0.035" units="cm"/>
      <inkml:brushProperty name="height" value="0.035" units="cm"/>
    </inkml:brush>
  </inkml:definitions>
  <inkml:trace contextRef="#ctx0" brushRef="#br0">0 0 24575,'0'0'0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086"/>
    </inkml:context>
    <inkml:brush xml:id="br0">
      <inkml:brushProperty name="width" value="0.035" units="cm"/>
      <inkml:brushProperty name="height" value="0.035" units="cm"/>
    </inkml:brush>
  </inkml:definitions>
  <inkml:trace contextRef="#ctx0" brushRef="#br0">0 0 24575,'0'0'0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736"/>
    </inkml:context>
    <inkml:brush xml:id="br0">
      <inkml:brushProperty name="width" value="0.035" units="cm"/>
      <inkml:brushProperty name="height" value="0.035" units="cm"/>
    </inkml:brush>
  </inkml:definitions>
  <inkml:trace contextRef="#ctx0" brushRef="#br0">0 0 24575,'0'0'0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0.652"/>
    </inkml:context>
    <inkml:brush xml:id="br0">
      <inkml:brushProperty name="width" value="0.035" units="cm"/>
      <inkml:brushProperty name="height" value="0.035" units="cm"/>
    </inkml:brush>
  </inkml:definitions>
  <inkml:trace contextRef="#ctx0" brushRef="#br0">0 0 24575,'0'0'0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1.419"/>
    </inkml:context>
    <inkml:brush xml:id="br0">
      <inkml:brushProperty name="width" value="0.035" units="cm"/>
      <inkml:brushProperty name="height" value="0.035" units="cm"/>
    </inkml:brush>
  </inkml:definitions>
  <inkml:trace contextRef="#ctx0" brushRef="#br0">0 1 24575,'0'2'0,"0"1"0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2.202"/>
    </inkml:context>
    <inkml:brush xml:id="br0">
      <inkml:brushProperty name="width" value="0.035" units="cm"/>
      <inkml:brushProperty name="height" value="0.035" units="cm"/>
    </inkml:brush>
  </inkml:definitions>
  <inkml:trace contextRef="#ctx0" brushRef="#br0">1 0 24575,'9'0'0,"-2"0"0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39.353"/>
    </inkml:context>
    <inkml:brush xml:id="br0">
      <inkml:brushProperty name="width" value="0.035" units="cm"/>
      <inkml:brushProperty name="height" value="0.035" units="cm"/>
    </inkml:brush>
  </inkml:definitions>
  <inkml:trace contextRef="#ctx0" brushRef="#br0">35 0 24575,'0'10'0,"0"11"0,0 28 0,0 16 0,2 19 0,10 10 0,8 0 0,-8-45 0,2 1 0,13 45 0,-8-8 0,-4-8 0,-6-13 0,-3-7 0,-1 3 0,-2-6 0,1-6 0,-1-5 0,-3-9 0,0-3 0,0-1 0,0 0 0,0 5 0,0 1 0,-3 2 0,-3 1 0,-1-4 0,-1 0 0,0-4 0,0-3 0,0-2 0,1-4 0,0-6 0,-1-5 0,-1-2 0,-4 1 0,-3 4 0,-1 0 0,-1 2 0,4-2 0,2-4 0,3 0 0,5-7 0,0-1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152"/>
    </inkml:context>
    <inkml:brush xml:id="br0">
      <inkml:brushProperty name="width" value="0.035" units="cm"/>
      <inkml:brushProperty name="height" value="0.035" units="cm"/>
    </inkml:brush>
  </inkml:definitions>
  <inkml:trace contextRef="#ctx0" brushRef="#br0">0 0 24575,'0'0'0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719"/>
    </inkml:context>
    <inkml:brush xml:id="br0">
      <inkml:brushProperty name="width" value="0.035" units="cm"/>
      <inkml:brushProperty name="height" value="0.035" units="cm"/>
    </inkml:brush>
  </inkml:definitions>
  <inkml:trace contextRef="#ctx0" brushRef="#br0">0 0 24575,'0'0'0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086"/>
    </inkml:context>
    <inkml:brush xml:id="br0">
      <inkml:brushProperty name="width" value="0.035" units="cm"/>
      <inkml:brushProperty name="height" value="0.035" units="cm"/>
    </inkml:brush>
  </inkml:definitions>
  <inkml:trace contextRef="#ctx0" brushRef="#br0">0 0 24575,'0'0'0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736"/>
    </inkml:context>
    <inkml:brush xml:id="br0">
      <inkml:brushProperty name="width" value="0.035" units="cm"/>
      <inkml:brushProperty name="height" value="0.035" units="cm"/>
    </inkml:brush>
  </inkml:definitions>
  <inkml:trace contextRef="#ctx0" brushRef="#br0">0 0 24575,'0'0'0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0.652"/>
    </inkml:context>
    <inkml:brush xml:id="br0">
      <inkml:brushProperty name="width" value="0.035" units="cm"/>
      <inkml:brushProperty name="height" value="0.035" units="cm"/>
    </inkml:brush>
  </inkml:definitions>
  <inkml:trace contextRef="#ctx0" brushRef="#br0">0 0 24575,'0'0'0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1.419"/>
    </inkml:context>
    <inkml:brush xml:id="br0">
      <inkml:brushProperty name="width" value="0.035" units="cm"/>
      <inkml:brushProperty name="height" value="0.035" units="cm"/>
    </inkml:brush>
  </inkml:definitions>
  <inkml:trace contextRef="#ctx0" brushRef="#br0">0 1 24575,'0'2'0,"0"1"0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2.202"/>
    </inkml:context>
    <inkml:brush xml:id="br0">
      <inkml:brushProperty name="width" value="0.035" units="cm"/>
      <inkml:brushProperty name="height" value="0.035" units="cm"/>
    </inkml:brush>
  </inkml:definitions>
  <inkml:trace contextRef="#ctx0" brushRef="#br0">1 0 24575,'9'0'0,"-2"0"0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152"/>
    </inkml:context>
    <inkml:brush xml:id="br0">
      <inkml:brushProperty name="width" value="0.035" units="cm"/>
      <inkml:brushProperty name="height" value="0.035" units="cm"/>
    </inkml:brush>
  </inkml:definitions>
  <inkml:trace contextRef="#ctx0" brushRef="#br0">0 0 24575,'0'0'0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6:25.719"/>
    </inkml:context>
    <inkml:brush xml:id="br0">
      <inkml:brushProperty name="width" value="0.035" units="cm"/>
      <inkml:brushProperty name="height" value="0.035" units="cm"/>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40.853"/>
    </inkml:context>
    <inkml:brush xml:id="br0">
      <inkml:brushProperty name="width" value="0.035" units="cm"/>
      <inkml:brushProperty name="height" value="0.035" units="cm"/>
    </inkml:brush>
  </inkml:definitions>
  <inkml:trace contextRef="#ctx0" brushRef="#br0">0 1305 24575,'13'0'0,"32"0"0,44-1 0,-20-2 0,8-2 0,-14-1 0,4-1 0,4-2 0,3 0 0,6-1 0,2-1 0,1 0-739,11 0 0,2-1 1,2 0-1,0 1 739,-17 2 0,1 0 0,0 1 0,0 0 0,0 1 0,18-2 0,0 1 0,-1 0 0,-4 2-107,-15 1 1,-3 2-1,-2 0 1,0-1 106,21-1 0,-2-1 0,0-1 0,-2-2 0,0 0 0,-1-1 0,-5-1 0,-1-1 0,-1-2-179,-2-1 0,0-1 1,-2-1 178,-3 1 0,-2-1 0,-1 0 0,-6 1 0,-1 0 0,-1 0 0,32-9 0,-3 1 0,-4 0 0,-1 1 0,-5-1 0,-1 1 0,-1 1 0,-2-1 0,0 0 0,-2-1 1026,-1 1 1,-2-2-1027,-4 1 0,-3-2 611,-4-1 0,-3-1-611,-4 2 0,-3-2 321,-3 1 0,-1-1-321,-4 1 0,-1-1 0,0 1 0,1 0 0,-1 0 0,-1 0 0,2 1 0,-1 1 0,42-22 0,-13 5 0,-19 11 0,-19 8 0,-20 12 0,-8 6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43.036"/>
    </inkml:context>
    <inkml:brush xml:id="br0">
      <inkml:brushProperty name="width" value="0.035" units="cm"/>
      <inkml:brushProperty name="height" value="0.035" units="cm"/>
    </inkml:brush>
  </inkml:definitions>
  <inkml:trace contextRef="#ctx0" brushRef="#br0">0 1 24575,'7'0'0,"7"0"0,19 0 0,8 9 0,2 16 0,-7 22 0,-15 25 0,0 16 0,0 9 0,1-1 0,1-6 0,0-5 0,1-4 0,-7-6 0,-5-8 0,-5-5 0,-4-2 0,0 3 0,-3 4 0,0 1 0,0-2 0,0-8 0,0-4 0,0-8 0,0-3 0,0-8 0,0-5 0,0-6 0,0-6 0,0-4 0,0-1 0,0 5 0,0 8 0,0 9 0,0 4 0,0-2 0,0-3 0,0-3 0,0-1 0,0 1 0,2 0 0,2 1 0,1-1 0,0-3 0,-2-6 0,-1-11 0,-2-4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44.936"/>
    </inkml:context>
    <inkml:brush xml:id="br0">
      <inkml:brushProperty name="width" value="0.035" units="cm"/>
      <inkml:brushProperty name="height" value="0.035" units="cm"/>
    </inkml:brush>
  </inkml:definitions>
  <inkml:trace contextRef="#ctx0" brushRef="#br0">1 1166 24575,'49'-4'0,"2"-6"0,11-4 0,3 0 0,7 0 0,4-1 0,-4 1 0,3-1 0,4 0 0,1 1 0,10-1 0,4 1 0,0 0 0,0 1-888,-3 2 0,0 1 1,0 0-1,0 1 888,0 1 0,-1 1 0,1 0 0,-2 2 0,-3 0 0,-1 1 0,0 0 0,0-1 0,-1 1 0,-1-1 0,0 0 0,0 1 0,0-1 0,0 0 0,0 1 0,-2-1 31,18-2 1,-3 1 0,-1-2-32,-6 0 0,-1 0 0,-2-1 0,-8 0 0,-1 1 0,-2-1 0,-6 0 0,-2 1 0,-1-1 402,30-5 1,-4-1-403,-8 0 0,-3-2 0,-5 0 0,-1-2 0,1-5 0,-2-1 890,3-2 1,-1-2-891,2-2 0,1-1 0,-2-1 0,-1 0 435,-5 4 0,-3-1-435,-6 3 0,-2 0 0,-8 4 0,-1 0 0,39-18 0,-15 4 0,-14 6 0,-15 9 0,-15 7 0,-12 6 0,-9 1 0,-5-1 0,-4 1 0,1-1 0,2 2 0,5-3 0,5-4 0,3-3 0,-1 0 0,-4 6 0,-6 6 0,-2 5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086"/>
    </inkml:context>
    <inkml:brush xml:id="br0">
      <inkml:brushProperty name="width" value="0.035" units="cm"/>
      <inkml:brushProperty name="height" value="0.035" units="cm"/>
    </inkml:brush>
  </inkml:definitions>
  <inkml:trace contextRef="#ctx0" brushRef="#br0">0 0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7T21:45:58.736"/>
    </inkml:context>
    <inkml:brush xml:id="br0">
      <inkml:brushProperty name="width" value="0.035" units="cm"/>
      <inkml:brushProperty name="height" value="0.035" units="cm"/>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32DC1F-6E04-420F-BE68-F5DB378B48C9}" type="datetimeFigureOut">
              <a:rPr lang="fr-CA" smtClean="0"/>
              <a:t>2026-03-14</a:t>
            </a:fld>
            <a:endParaRPr lang="fr-CA"/>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824EE4-D93F-445E-B3A5-40D468FDC994}" type="slidenum">
              <a:rPr lang="fr-CA" smtClean="0"/>
              <a:t>‹N°›</a:t>
            </a:fld>
            <a:endParaRPr lang="fr-CA"/>
          </a:p>
        </p:txBody>
      </p:sp>
    </p:spTree>
    <p:extLst>
      <p:ext uri="{BB962C8B-B14F-4D97-AF65-F5344CB8AC3E}">
        <p14:creationId xmlns:p14="http://schemas.microsoft.com/office/powerpoint/2010/main" val="381665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ip.org/file/5212"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Loi 67, la loi sur la pharmacie a changé pour inclure  </a:t>
            </a:r>
            <a:r>
              <a:rPr lang="fr-CA" dirty="0" err="1"/>
              <a:t>Evaluation</a:t>
            </a:r>
            <a:r>
              <a:rPr lang="fr-CA" dirty="0"/>
              <a:t> état mental dans les compétences du pharmacien. </a:t>
            </a:r>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8</a:t>
            </a:fld>
            <a:endParaRPr lang="fr-CA"/>
          </a:p>
        </p:txBody>
      </p:sp>
    </p:spTree>
    <p:extLst>
      <p:ext uri="{BB962C8B-B14F-4D97-AF65-F5344CB8AC3E}">
        <p14:creationId xmlns:p14="http://schemas.microsoft.com/office/powerpoint/2010/main" val="2142575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Pour certains patients prendre un </a:t>
            </a:r>
            <a:r>
              <a:rPr lang="fr-CA" dirty="0" err="1"/>
              <a:t>medicament</a:t>
            </a:r>
            <a:r>
              <a:rPr lang="fr-CA" dirty="0"/>
              <a:t> = signe de </a:t>
            </a:r>
            <a:r>
              <a:rPr lang="fr-CA" dirty="0" err="1"/>
              <a:t>dependance</a:t>
            </a:r>
            <a:endParaRPr lang="fr-CA" dirty="0"/>
          </a:p>
          <a:p>
            <a:r>
              <a:rPr lang="fr-CA" dirty="0"/>
              <a:t>Pour d’autres - abus</a:t>
            </a:r>
          </a:p>
        </p:txBody>
      </p:sp>
      <p:sp>
        <p:nvSpPr>
          <p:cNvPr id="4" name="Slide Number Placeholder 3"/>
          <p:cNvSpPr>
            <a:spLocks noGrp="1"/>
          </p:cNvSpPr>
          <p:nvPr>
            <p:ph type="sldNum" sz="quarter" idx="5"/>
          </p:nvPr>
        </p:nvSpPr>
        <p:spPr/>
        <p:txBody>
          <a:bodyPr/>
          <a:lstStyle/>
          <a:p>
            <a:fld id="{D7824EE4-D93F-445E-B3A5-40D468FDC994}" type="slidenum">
              <a:rPr lang="fr-CA" smtClean="0"/>
              <a:t>20</a:t>
            </a:fld>
            <a:endParaRPr lang="fr-CA"/>
          </a:p>
        </p:txBody>
      </p:sp>
    </p:spTree>
    <p:extLst>
      <p:ext uri="{BB962C8B-B14F-4D97-AF65-F5344CB8AC3E}">
        <p14:creationId xmlns:p14="http://schemas.microsoft.com/office/powerpoint/2010/main" val="3868520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Validation : « vous êtes motivé »</a:t>
            </a:r>
          </a:p>
          <a:p>
            <a:r>
              <a:rPr lang="fr-CA" dirty="0"/>
              <a:t>Jugement</a:t>
            </a:r>
          </a:p>
          <a:p>
            <a:r>
              <a:rPr lang="fr-CA" dirty="0"/>
              <a:t>Authentique</a:t>
            </a:r>
          </a:p>
          <a:p>
            <a:endParaRPr lang="fr-CA" dirty="0"/>
          </a:p>
          <a:p>
            <a:pPr marL="0" indent="0">
              <a:buNone/>
            </a:pPr>
            <a:r>
              <a:rPr lang="fr-CA" dirty="0"/>
              <a:t>À élaborer – quelles techniques devrais-je aborder qui sont moins couvertes ailleurs</a:t>
            </a:r>
          </a:p>
          <a:p>
            <a:pPr marL="0" indent="0">
              <a:buNone/>
            </a:pPr>
            <a:r>
              <a:rPr lang="fr-CA" dirty="0"/>
              <a:t>Techniques plus particulièrement utilisées en santé mentale que je peux aborder: </a:t>
            </a:r>
          </a:p>
          <a:p>
            <a:pPr marL="0" indent="0">
              <a:buNone/>
            </a:pPr>
            <a:endParaRPr lang="fr-CA" dirty="0"/>
          </a:p>
          <a:p>
            <a:pPr marL="0" indent="0">
              <a:buNone/>
            </a:pPr>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21</a:t>
            </a:fld>
            <a:endParaRPr lang="fr-CA"/>
          </a:p>
        </p:txBody>
      </p:sp>
    </p:spTree>
    <p:extLst>
      <p:ext uri="{BB962C8B-B14F-4D97-AF65-F5344CB8AC3E}">
        <p14:creationId xmlns:p14="http://schemas.microsoft.com/office/powerpoint/2010/main" val="89544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Dépister = échelle avec sensibilité élevée = risque de faux positifs</a:t>
            </a:r>
          </a:p>
          <a:p>
            <a:r>
              <a:rPr lang="en-CA" b="0" i="0" dirty="0">
                <a:solidFill>
                  <a:srgbClr val="1F1F1F"/>
                </a:solidFill>
                <a:effectLst/>
                <a:latin typeface="Google Sans"/>
              </a:rPr>
              <a:t>La </a:t>
            </a:r>
            <a:r>
              <a:rPr lang="en-CA" b="0" i="0" dirty="0" err="1">
                <a:solidFill>
                  <a:srgbClr val="1F1F1F"/>
                </a:solidFill>
                <a:effectLst/>
                <a:latin typeface="Google Sans"/>
              </a:rPr>
              <a:t>sensibilité</a:t>
            </a:r>
            <a:r>
              <a:rPr lang="en-CA" b="0" i="0" dirty="0">
                <a:solidFill>
                  <a:srgbClr val="1F1F1F"/>
                </a:solidFill>
                <a:effectLst/>
                <a:latin typeface="Google Sans"/>
              </a:rPr>
              <a:t> correspond </a:t>
            </a:r>
            <a:r>
              <a:rPr lang="en-CA" b="0" i="0" dirty="0" err="1">
                <a:solidFill>
                  <a:srgbClr val="1F1F1F"/>
                </a:solidFill>
                <a:effectLst/>
                <a:latin typeface="Google Sans"/>
              </a:rPr>
              <a:t>à</a:t>
            </a:r>
            <a:r>
              <a:rPr lang="en-CA" b="0" i="0" dirty="0">
                <a:solidFill>
                  <a:srgbClr val="1F1F1F"/>
                </a:solidFill>
                <a:effectLst/>
                <a:latin typeface="Google Sans"/>
              </a:rPr>
              <a:t> </a:t>
            </a:r>
            <a:r>
              <a:rPr lang="en-CA" b="0" i="0" dirty="0">
                <a:solidFill>
                  <a:srgbClr val="040C28"/>
                </a:solidFill>
                <a:effectLst/>
                <a:latin typeface="Google Sans"/>
              </a:rPr>
              <a:t>la </a:t>
            </a:r>
            <a:r>
              <a:rPr lang="en-CA" b="0" i="0" dirty="0" err="1">
                <a:solidFill>
                  <a:srgbClr val="040C28"/>
                </a:solidFill>
                <a:effectLst/>
                <a:latin typeface="Google Sans"/>
              </a:rPr>
              <a:t>probabilité</a:t>
            </a:r>
            <a:r>
              <a:rPr lang="en-CA" b="0" i="0" dirty="0">
                <a:solidFill>
                  <a:srgbClr val="040C28"/>
                </a:solidFill>
                <a:effectLst/>
                <a:latin typeface="Google Sans"/>
              </a:rPr>
              <a:t> que le test </a:t>
            </a:r>
            <a:r>
              <a:rPr lang="en-CA" b="0" i="0" dirty="0" err="1">
                <a:solidFill>
                  <a:srgbClr val="040C28"/>
                </a:solidFill>
                <a:effectLst/>
                <a:latin typeface="Google Sans"/>
              </a:rPr>
              <a:t>soit</a:t>
            </a:r>
            <a:r>
              <a:rPr lang="en-CA" b="0" i="0" dirty="0">
                <a:solidFill>
                  <a:srgbClr val="040C28"/>
                </a:solidFill>
                <a:effectLst/>
                <a:latin typeface="Google Sans"/>
              </a:rPr>
              <a:t> </a:t>
            </a:r>
            <a:r>
              <a:rPr lang="en-CA" b="0" i="0" dirty="0" err="1">
                <a:solidFill>
                  <a:srgbClr val="040C28"/>
                </a:solidFill>
                <a:effectLst/>
                <a:latin typeface="Google Sans"/>
              </a:rPr>
              <a:t>positif</a:t>
            </a:r>
            <a:r>
              <a:rPr lang="en-CA" b="0" i="0" dirty="0">
                <a:solidFill>
                  <a:srgbClr val="040C28"/>
                </a:solidFill>
                <a:effectLst/>
                <a:latin typeface="Google Sans"/>
              </a:rPr>
              <a:t> </a:t>
            </a:r>
            <a:r>
              <a:rPr lang="en-CA" b="0" i="0" dirty="0" err="1">
                <a:solidFill>
                  <a:srgbClr val="040C28"/>
                </a:solidFill>
                <a:effectLst/>
                <a:latin typeface="Google Sans"/>
              </a:rPr>
              <a:t>sachant</a:t>
            </a:r>
            <a:r>
              <a:rPr lang="en-CA" b="0" i="0" dirty="0">
                <a:solidFill>
                  <a:srgbClr val="040C28"/>
                </a:solidFill>
                <a:effectLst/>
                <a:latin typeface="Google Sans"/>
              </a:rPr>
              <a:t> que le </a:t>
            </a:r>
            <a:r>
              <a:rPr lang="en-CA" b="0" i="0" dirty="0" err="1">
                <a:solidFill>
                  <a:srgbClr val="040C28"/>
                </a:solidFill>
                <a:effectLst/>
                <a:latin typeface="Google Sans"/>
              </a:rPr>
              <a:t>sujet</a:t>
            </a:r>
            <a:r>
              <a:rPr lang="en-CA" b="0" i="0" dirty="0">
                <a:solidFill>
                  <a:srgbClr val="040C28"/>
                </a:solidFill>
                <a:effectLst/>
                <a:latin typeface="Google Sans"/>
              </a:rPr>
              <a:t> </a:t>
            </a:r>
            <a:r>
              <a:rPr lang="en-CA" b="0" i="0" dirty="0" err="1">
                <a:solidFill>
                  <a:srgbClr val="040C28"/>
                </a:solidFill>
                <a:effectLst/>
                <a:latin typeface="Google Sans"/>
              </a:rPr>
              <a:t>est</a:t>
            </a:r>
            <a:r>
              <a:rPr lang="en-CA" b="0" i="0" dirty="0">
                <a:solidFill>
                  <a:srgbClr val="040C28"/>
                </a:solidFill>
                <a:effectLst/>
                <a:latin typeface="Google Sans"/>
              </a:rPr>
              <a:t> </a:t>
            </a:r>
            <a:r>
              <a:rPr lang="en-CA" b="0" i="0" dirty="0" err="1">
                <a:solidFill>
                  <a:srgbClr val="040C28"/>
                </a:solidFill>
                <a:effectLst/>
                <a:latin typeface="Google Sans"/>
              </a:rPr>
              <a:t>malade</a:t>
            </a:r>
            <a:endParaRPr lang="fr-CA" dirty="0"/>
          </a:p>
          <a:p>
            <a:endParaRPr lang="fr-CA" dirty="0"/>
          </a:p>
          <a:p>
            <a:r>
              <a:rPr lang="fr-CA" dirty="0"/>
              <a:t>Diagnostique: Spécificité et sensibilité élevées</a:t>
            </a:r>
          </a:p>
          <a:p>
            <a:r>
              <a:rPr lang="fr-CA" dirty="0"/>
              <a:t>Spécificité = </a:t>
            </a:r>
            <a:r>
              <a:rPr lang="fr-CA" b="0" dirty="0"/>
              <a:t>l</a:t>
            </a:r>
            <a:r>
              <a:rPr lang="fr-FR" b="0" dirty="0"/>
              <a:t>a spécificité correspond à la probabilité d'être testé négatif lorsqu'on n'est pas malade </a:t>
            </a:r>
            <a:endParaRPr lang="fr-CA" b="0" dirty="0"/>
          </a:p>
          <a:p>
            <a:endParaRPr lang="fr-CA" dirty="0"/>
          </a:p>
          <a:p>
            <a:r>
              <a:rPr lang="fr-CA" dirty="0"/>
              <a:t>Médecin du Québec: https://</a:t>
            </a:r>
            <a:r>
              <a:rPr lang="fr-CA" dirty="0" err="1"/>
              <a:t>lemedecinduquebec.org</a:t>
            </a:r>
            <a:r>
              <a:rPr lang="fr-CA" dirty="0"/>
              <a:t>/media/323260/029-035DreRozefort0912-1-5-2.pdf</a:t>
            </a:r>
          </a:p>
          <a:p>
            <a:endParaRPr lang="fr-CA" dirty="0"/>
          </a:p>
          <a:p>
            <a:r>
              <a:rPr lang="fr-CA" dirty="0"/>
              <a:t>INESSS PHQ-9: https://</a:t>
            </a:r>
            <a:r>
              <a:rPr lang="fr-CA" dirty="0" err="1"/>
              <a:t>www.inesss.qc.ca</a:t>
            </a:r>
            <a:r>
              <a:rPr lang="fr-CA" dirty="0"/>
              <a:t>/</a:t>
            </a:r>
            <a:r>
              <a:rPr lang="fr-CA" dirty="0" err="1"/>
              <a:t>fileadmin</a:t>
            </a:r>
            <a:r>
              <a:rPr lang="fr-CA" dirty="0"/>
              <a:t>/doc/INESSS/Rapports/</a:t>
            </a:r>
            <a:r>
              <a:rPr lang="fr-CA" dirty="0" err="1"/>
              <a:t>Geriatrie</a:t>
            </a:r>
            <a:r>
              <a:rPr lang="fr-CA" dirty="0"/>
              <a:t>/INESSS_FicheOutil_QSP-9.pdf</a:t>
            </a:r>
          </a:p>
        </p:txBody>
      </p:sp>
      <p:sp>
        <p:nvSpPr>
          <p:cNvPr id="4" name="Slide Number Placeholder 3"/>
          <p:cNvSpPr>
            <a:spLocks noGrp="1"/>
          </p:cNvSpPr>
          <p:nvPr>
            <p:ph type="sldNum" sz="quarter" idx="5"/>
          </p:nvPr>
        </p:nvSpPr>
        <p:spPr/>
        <p:txBody>
          <a:bodyPr/>
          <a:lstStyle/>
          <a:p>
            <a:fld id="{D7824EE4-D93F-445E-B3A5-40D468FDC994}" type="slidenum">
              <a:rPr lang="fr-CA" smtClean="0"/>
              <a:t>22</a:t>
            </a:fld>
            <a:endParaRPr lang="fr-CA"/>
          </a:p>
        </p:txBody>
      </p:sp>
    </p:spTree>
    <p:extLst>
      <p:ext uri="{BB962C8B-B14F-4D97-AF65-F5344CB8AC3E}">
        <p14:creationId xmlns:p14="http://schemas.microsoft.com/office/powerpoint/2010/main" val="2039722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b="1" dirty="0" err="1">
                <a:solidFill>
                  <a:srgbClr val="2D5496"/>
                </a:solidFill>
                <a:effectLst/>
                <a:latin typeface="Calibri" panose="020F0502020204030204" pitchFamily="34" charset="0"/>
              </a:rPr>
              <a:t>L’examen</a:t>
            </a:r>
            <a:r>
              <a:rPr lang="en-CA" sz="1800" b="1" dirty="0">
                <a:solidFill>
                  <a:srgbClr val="2D5496"/>
                </a:solidFill>
                <a:effectLst/>
                <a:latin typeface="Calibri" panose="020F0502020204030204" pitchFamily="34" charset="0"/>
              </a:rPr>
              <a:t> mental</a:t>
            </a:r>
            <a:r>
              <a:rPr lang="en-CA" sz="1800" dirty="0">
                <a:solidFill>
                  <a:srgbClr val="2D5496"/>
                </a:solidFill>
                <a:effectLst/>
                <a:latin typeface="Calibri" panose="020F0502020204030204" pitchFamily="34" charset="0"/>
              </a:rPr>
              <a:t>: </a:t>
            </a:r>
            <a:r>
              <a:rPr lang="en-CA" sz="1800" dirty="0" err="1">
                <a:solidFill>
                  <a:srgbClr val="2D5496"/>
                </a:solidFill>
                <a:effectLst/>
                <a:latin typeface="Calibri" panose="020F0502020204030204" pitchFamily="34" charset="0"/>
              </a:rPr>
              <a:t>partie</a:t>
            </a:r>
            <a:r>
              <a:rPr lang="en-CA" sz="1800" dirty="0">
                <a:solidFill>
                  <a:srgbClr val="2D5496"/>
                </a:solidFill>
                <a:effectLst/>
                <a:latin typeface="Calibri" panose="020F0502020204030204" pitchFamily="34" charset="0"/>
              </a:rPr>
              <a:t> objective de </a:t>
            </a:r>
            <a:r>
              <a:rPr lang="en-CA" sz="1800" dirty="0" err="1">
                <a:solidFill>
                  <a:srgbClr val="2D5496"/>
                </a:solidFill>
                <a:effectLst/>
                <a:latin typeface="Calibri" panose="020F0502020204030204" pitchFamily="34" charset="0"/>
              </a:rPr>
              <a:t>l’examen</a:t>
            </a:r>
            <a:r>
              <a:rPr lang="en-CA" sz="1800" dirty="0">
                <a:solidFill>
                  <a:srgbClr val="2D5496"/>
                </a:solidFill>
                <a:effectLst/>
                <a:latin typeface="Calibri" panose="020F0502020204030204" pitchFamily="34" charset="0"/>
              </a:rPr>
              <a:t> </a:t>
            </a:r>
            <a:r>
              <a:rPr lang="en-CA" sz="1800" dirty="0" err="1">
                <a:solidFill>
                  <a:srgbClr val="2D5496"/>
                </a:solidFill>
                <a:effectLst/>
                <a:latin typeface="Calibri" panose="020F0502020204030204" pitchFamily="34" charset="0"/>
              </a:rPr>
              <a:t>psychiatrique</a:t>
            </a:r>
            <a:r>
              <a:rPr lang="en-CA" sz="1800" dirty="0">
                <a:solidFill>
                  <a:srgbClr val="2D5496"/>
                </a:solidFill>
                <a:effectLst/>
                <a:latin typeface="Calibri" panose="020F0502020204030204" pitchFamily="34" charset="0"/>
              </a:rPr>
              <a:t> </a:t>
            </a:r>
            <a:r>
              <a:rPr lang="en-CA" sz="1800" dirty="0" err="1">
                <a:solidFill>
                  <a:srgbClr val="2D5496"/>
                </a:solidFill>
                <a:effectLst/>
                <a:latin typeface="Calibri" panose="020F0502020204030204" pitchFamily="34" charset="0"/>
              </a:rPr>
              <a:t>basée</a:t>
            </a:r>
            <a:r>
              <a:rPr lang="en-CA" sz="1800" dirty="0">
                <a:solidFill>
                  <a:srgbClr val="2D5496"/>
                </a:solidFill>
                <a:effectLst/>
                <a:latin typeface="Calibri" panose="020F0502020204030204" pitchFamily="34" charset="0"/>
              </a:rPr>
              <a:t> sur </a:t>
            </a:r>
            <a:r>
              <a:rPr lang="en-CA" sz="1800" dirty="0" err="1">
                <a:solidFill>
                  <a:srgbClr val="2D5496"/>
                </a:solidFill>
                <a:effectLst/>
                <a:latin typeface="Calibri" panose="020F0502020204030204" pitchFamily="34" charset="0"/>
              </a:rPr>
              <a:t>l’observation</a:t>
            </a:r>
            <a:r>
              <a:rPr lang="en-CA" sz="1800" dirty="0">
                <a:solidFill>
                  <a:srgbClr val="2D5496"/>
                </a:solidFill>
                <a:effectLst/>
                <a:latin typeface="Calibri" panose="020F0502020204030204" pitchFamily="34" charset="0"/>
              </a:rPr>
              <a:t> </a:t>
            </a:r>
            <a:endParaRPr lang="en-CA" sz="1800" dirty="0">
              <a:solidFill>
                <a:srgbClr val="2D5496"/>
              </a:solidFill>
              <a:effectLst/>
              <a:latin typeface="ArialMT"/>
            </a:endParaRPr>
          </a:p>
          <a:p>
            <a:r>
              <a:rPr lang="en-CA" sz="1800" dirty="0">
                <a:solidFill>
                  <a:srgbClr val="2D5496"/>
                </a:solidFill>
                <a:effectLst/>
                <a:latin typeface="ArialMT"/>
              </a:rPr>
              <a:t>• </a:t>
            </a:r>
            <a:r>
              <a:rPr lang="en-CA" sz="1800" b="1" dirty="0" err="1">
                <a:solidFill>
                  <a:srgbClr val="2D5496"/>
                </a:solidFill>
                <a:effectLst/>
                <a:latin typeface="Calibri" panose="020F0502020204030204" pitchFamily="34" charset="0"/>
              </a:rPr>
              <a:t>Symptômes</a:t>
            </a:r>
            <a:r>
              <a:rPr lang="en-CA" sz="1800" b="1" dirty="0">
                <a:solidFill>
                  <a:srgbClr val="2D5496"/>
                </a:solidFill>
                <a:effectLst/>
                <a:latin typeface="Calibri" panose="020F0502020204030204" pitchFamily="34" charset="0"/>
              </a:rPr>
              <a:t>: </a:t>
            </a:r>
            <a:r>
              <a:rPr lang="en-CA" sz="1800" dirty="0">
                <a:solidFill>
                  <a:srgbClr val="2D5496"/>
                </a:solidFill>
                <a:effectLst/>
                <a:latin typeface="ArialMT"/>
              </a:rPr>
              <a:t>• </a:t>
            </a:r>
            <a:r>
              <a:rPr lang="en-CA" sz="1800" b="1" dirty="0" err="1">
                <a:solidFill>
                  <a:srgbClr val="2D5496"/>
                </a:solidFill>
                <a:effectLst/>
                <a:latin typeface="Calibri" panose="020F0502020204030204" pitchFamily="34" charset="0"/>
              </a:rPr>
              <a:t>Signes</a:t>
            </a:r>
            <a:r>
              <a:rPr lang="en-CA" sz="1800" b="1" dirty="0">
                <a:solidFill>
                  <a:srgbClr val="2D5496"/>
                </a:solidFill>
                <a:effectLst/>
                <a:latin typeface="Calibri" panose="020F0502020204030204" pitchFamily="34" charset="0"/>
              </a:rPr>
              <a:t>: </a:t>
            </a:r>
            <a:endParaRPr lang="en-CA" dirty="0">
              <a:effectLst/>
            </a:endParaRPr>
          </a:p>
          <a:p>
            <a:r>
              <a:rPr lang="en-CA" sz="1800" dirty="0" err="1">
                <a:solidFill>
                  <a:srgbClr val="2D5496"/>
                </a:solidFill>
                <a:effectLst/>
                <a:latin typeface="Calibri" panose="020F0502020204030204" pitchFamily="34" charset="0"/>
              </a:rPr>
              <a:t>Plaintes</a:t>
            </a:r>
            <a:r>
              <a:rPr lang="en-CA" sz="1800" dirty="0">
                <a:solidFill>
                  <a:srgbClr val="2D5496"/>
                </a:solidFill>
                <a:effectLst/>
                <a:latin typeface="Calibri" panose="020F0502020204030204" pitchFamily="34" charset="0"/>
              </a:rPr>
              <a:t> </a:t>
            </a:r>
            <a:r>
              <a:rPr lang="en-CA" sz="1800" dirty="0" err="1">
                <a:solidFill>
                  <a:srgbClr val="2D5496"/>
                </a:solidFill>
                <a:effectLst/>
                <a:latin typeface="Calibri" panose="020F0502020204030204" pitchFamily="34" charset="0"/>
              </a:rPr>
              <a:t>subjecives</a:t>
            </a:r>
            <a:r>
              <a:rPr lang="en-CA" sz="1800" dirty="0">
                <a:solidFill>
                  <a:srgbClr val="2D5496"/>
                </a:solidFill>
                <a:effectLst/>
                <a:latin typeface="Calibri" panose="020F0502020204030204" pitchFamily="34" charset="0"/>
              </a:rPr>
              <a:t> du patient</a:t>
            </a:r>
            <a:br>
              <a:rPr lang="en-CA" sz="1800" dirty="0">
                <a:solidFill>
                  <a:srgbClr val="2D5496"/>
                </a:solidFill>
                <a:effectLst/>
                <a:latin typeface="Calibri" panose="020F0502020204030204" pitchFamily="34" charset="0"/>
              </a:rPr>
            </a:br>
            <a:r>
              <a:rPr lang="en-CA" sz="1800" dirty="0" err="1">
                <a:solidFill>
                  <a:srgbClr val="2D5496"/>
                </a:solidFill>
                <a:effectLst/>
                <a:latin typeface="Calibri" panose="020F0502020204030204" pitchFamily="34" charset="0"/>
              </a:rPr>
              <a:t>Colligées</a:t>
            </a:r>
            <a:r>
              <a:rPr lang="en-CA" sz="1800" dirty="0">
                <a:solidFill>
                  <a:srgbClr val="2D5496"/>
                </a:solidFill>
                <a:effectLst/>
                <a:latin typeface="Calibri" panose="020F0502020204030204" pitchFamily="34" charset="0"/>
              </a:rPr>
              <a:t> dans </a:t>
            </a:r>
            <a:r>
              <a:rPr lang="en-CA" sz="1800" dirty="0" err="1">
                <a:solidFill>
                  <a:srgbClr val="2D5496"/>
                </a:solidFill>
                <a:effectLst/>
                <a:latin typeface="Calibri" panose="020F0502020204030204" pitchFamily="34" charset="0"/>
              </a:rPr>
              <a:t>l’histoire</a:t>
            </a:r>
            <a:r>
              <a:rPr lang="en-CA" sz="1800" dirty="0">
                <a:solidFill>
                  <a:srgbClr val="2D5496"/>
                </a:solidFill>
                <a:effectLst/>
                <a:latin typeface="Calibri" panose="020F0502020204030204" pitchFamily="34" charset="0"/>
              </a:rPr>
              <a:t> de la </a:t>
            </a:r>
            <a:r>
              <a:rPr lang="en-CA" sz="1800" dirty="0" err="1">
                <a:solidFill>
                  <a:srgbClr val="2D5496"/>
                </a:solidFill>
                <a:effectLst/>
                <a:latin typeface="Calibri" panose="020F0502020204030204" pitchFamily="34" charset="0"/>
              </a:rPr>
              <a:t>maladie</a:t>
            </a:r>
            <a:r>
              <a:rPr lang="en-CA" sz="1800" dirty="0">
                <a:solidFill>
                  <a:srgbClr val="2D5496"/>
                </a:solidFill>
                <a:effectLst/>
                <a:latin typeface="Calibri" panose="020F0502020204030204" pitchFamily="34" charset="0"/>
              </a:rPr>
              <a:t> </a:t>
            </a:r>
            <a:r>
              <a:rPr lang="en-CA" sz="1800" dirty="0" err="1">
                <a:solidFill>
                  <a:srgbClr val="2D5496"/>
                </a:solidFill>
                <a:effectLst/>
                <a:latin typeface="Calibri" panose="020F0502020204030204" pitchFamily="34" charset="0"/>
              </a:rPr>
              <a:t>actuelle</a:t>
            </a:r>
            <a:r>
              <a:rPr lang="en-CA" sz="1800" dirty="0">
                <a:solidFill>
                  <a:srgbClr val="2D5496"/>
                </a:solidFill>
                <a:effectLst/>
                <a:latin typeface="Calibri" panose="020F0502020204030204" pitchFamily="34" charset="0"/>
              </a:rPr>
              <a:t> (HMA) </a:t>
            </a:r>
            <a:endParaRPr lang="en-CA" dirty="0">
              <a:effectLst/>
            </a:endParaRPr>
          </a:p>
          <a:p>
            <a:r>
              <a:rPr lang="en-CA" sz="1800" dirty="0">
                <a:solidFill>
                  <a:srgbClr val="2D5496"/>
                </a:solidFill>
                <a:effectLst/>
                <a:latin typeface="Calibri" panose="020F0502020204030204" pitchFamily="34" charset="0"/>
              </a:rPr>
              <a:t>Observations </a:t>
            </a:r>
            <a:r>
              <a:rPr lang="en-CA" sz="1800" dirty="0" err="1">
                <a:solidFill>
                  <a:srgbClr val="2D5496"/>
                </a:solidFill>
                <a:effectLst/>
                <a:latin typeface="Calibri" panose="020F0502020204030204" pitchFamily="34" charset="0"/>
              </a:rPr>
              <a:t>faites</a:t>
            </a:r>
            <a:r>
              <a:rPr lang="en-CA" sz="1800" dirty="0">
                <a:solidFill>
                  <a:srgbClr val="2D5496"/>
                </a:solidFill>
                <a:effectLst/>
                <a:latin typeface="Calibri" panose="020F0502020204030204" pitchFamily="34" charset="0"/>
              </a:rPr>
              <a:t> par le </a:t>
            </a:r>
            <a:r>
              <a:rPr lang="en-CA" sz="1800" dirty="0" err="1">
                <a:solidFill>
                  <a:srgbClr val="2D5496"/>
                </a:solidFill>
                <a:effectLst/>
                <a:latin typeface="Calibri" panose="020F0502020204030204" pitchFamily="34" charset="0"/>
              </a:rPr>
              <a:t>médecin</a:t>
            </a:r>
            <a:br>
              <a:rPr lang="en-CA" sz="1800" dirty="0">
                <a:solidFill>
                  <a:srgbClr val="2D5496"/>
                </a:solidFill>
                <a:effectLst/>
                <a:latin typeface="Calibri" panose="020F0502020204030204" pitchFamily="34" charset="0"/>
              </a:rPr>
            </a:br>
            <a:r>
              <a:rPr lang="en-CA" sz="1800" dirty="0" err="1">
                <a:solidFill>
                  <a:srgbClr val="2D5496"/>
                </a:solidFill>
                <a:effectLst/>
                <a:latin typeface="Calibri" panose="020F0502020204030204" pitchFamily="34" charset="0"/>
              </a:rPr>
              <a:t>Rapportées</a:t>
            </a:r>
            <a:r>
              <a:rPr lang="en-CA" sz="1800" dirty="0">
                <a:solidFill>
                  <a:srgbClr val="2D5496"/>
                </a:solidFill>
                <a:effectLst/>
                <a:latin typeface="Calibri" panose="020F0502020204030204" pitchFamily="34" charset="0"/>
              </a:rPr>
              <a:t> dans </a:t>
            </a:r>
            <a:r>
              <a:rPr lang="en-CA" sz="1800" dirty="0" err="1">
                <a:solidFill>
                  <a:srgbClr val="2D5496"/>
                </a:solidFill>
                <a:effectLst/>
                <a:latin typeface="Calibri" panose="020F0502020204030204" pitchFamily="34" charset="0"/>
              </a:rPr>
              <a:t>l’examen</a:t>
            </a:r>
            <a:r>
              <a:rPr lang="en-CA" sz="1800" dirty="0">
                <a:solidFill>
                  <a:srgbClr val="2D5496"/>
                </a:solidFill>
                <a:effectLst/>
                <a:latin typeface="Calibri" panose="020F0502020204030204" pitchFamily="34" charset="0"/>
              </a:rPr>
              <a:t> mental à la place de </a:t>
            </a:r>
            <a:r>
              <a:rPr lang="en-CA" sz="1800" dirty="0" err="1">
                <a:solidFill>
                  <a:srgbClr val="2D5496"/>
                </a:solidFill>
                <a:effectLst/>
                <a:latin typeface="Calibri" panose="020F0502020204030204" pitchFamily="34" charset="0"/>
              </a:rPr>
              <a:t>l’examen</a:t>
            </a:r>
            <a:r>
              <a:rPr lang="en-CA" sz="1800" dirty="0">
                <a:solidFill>
                  <a:srgbClr val="2D5496"/>
                </a:solidFill>
                <a:effectLst/>
                <a:latin typeface="Calibri" panose="020F0502020204030204" pitchFamily="34" charset="0"/>
              </a:rPr>
              <a:t> physique </a:t>
            </a:r>
            <a:endParaRPr lang="en-CA" dirty="0">
              <a:effectLst/>
            </a:endParaRPr>
          </a:p>
          <a:p>
            <a:r>
              <a:rPr lang="en-CA" sz="1800" dirty="0">
                <a:solidFill>
                  <a:srgbClr val="2D5496"/>
                </a:solidFill>
                <a:effectLst/>
                <a:latin typeface="ArialMT"/>
              </a:rPr>
              <a:t>• </a:t>
            </a:r>
            <a:r>
              <a:rPr lang="en-CA" sz="1800" b="1" dirty="0" err="1">
                <a:solidFill>
                  <a:srgbClr val="2D5496"/>
                </a:solidFill>
                <a:effectLst/>
                <a:latin typeface="Calibri" panose="020F0502020204030204" pitchFamily="34" charset="0"/>
              </a:rPr>
              <a:t>L’examen</a:t>
            </a:r>
            <a:r>
              <a:rPr lang="en-CA" sz="1800" b="1" dirty="0">
                <a:solidFill>
                  <a:srgbClr val="2D5496"/>
                </a:solidFill>
                <a:effectLst/>
                <a:latin typeface="Calibri" panose="020F0502020204030204" pitchFamily="34" charset="0"/>
              </a:rPr>
              <a:t> mental </a:t>
            </a:r>
            <a:r>
              <a:rPr lang="en-CA" sz="1800" dirty="0">
                <a:solidFill>
                  <a:srgbClr val="2D5496"/>
                </a:solidFill>
                <a:effectLst/>
                <a:latin typeface="Calibri" panose="020F0502020204030204" pitchFamily="34" charset="0"/>
              </a:rPr>
              <a:t>: Processus </a:t>
            </a:r>
            <a:r>
              <a:rPr lang="en-CA" sz="1800" dirty="0" err="1">
                <a:solidFill>
                  <a:srgbClr val="2D5496"/>
                </a:solidFill>
                <a:effectLst/>
                <a:latin typeface="Calibri" panose="020F0502020204030204" pitchFamily="34" charset="0"/>
              </a:rPr>
              <a:t>d’analyse</a:t>
            </a:r>
            <a:r>
              <a:rPr lang="en-CA" sz="1800" dirty="0">
                <a:solidFill>
                  <a:srgbClr val="2D5496"/>
                </a:solidFill>
                <a:effectLst/>
                <a:latin typeface="Calibri" panose="020F0502020204030204" pitchFamily="34" charset="0"/>
              </a:rPr>
              <a:t> </a:t>
            </a:r>
            <a:r>
              <a:rPr lang="en-CA" sz="1800" dirty="0" err="1">
                <a:solidFill>
                  <a:srgbClr val="2D5496"/>
                </a:solidFill>
                <a:effectLst/>
                <a:latin typeface="Calibri" panose="020F0502020204030204" pitchFamily="34" charset="0"/>
              </a:rPr>
              <a:t>faite</a:t>
            </a:r>
            <a:r>
              <a:rPr lang="en-CA" sz="1800" dirty="0">
                <a:solidFill>
                  <a:srgbClr val="2D5496"/>
                </a:solidFill>
                <a:effectLst/>
                <a:latin typeface="Calibri" panose="020F0502020204030204" pitchFamily="34" charset="0"/>
              </a:rPr>
              <a:t> par le</a:t>
            </a:r>
          </a:p>
          <a:p>
            <a:endParaRPr lang="en-CA" sz="1800" dirty="0">
              <a:solidFill>
                <a:srgbClr val="2D5496"/>
              </a:solidFill>
              <a:effectLst/>
              <a:latin typeface="Calibri" panose="020F0502020204030204" pitchFamily="34" charset="0"/>
            </a:endParaRPr>
          </a:p>
          <a:p>
            <a:r>
              <a:rPr lang="en-CA" dirty="0" err="1">
                <a:effectLst/>
                <a:cs typeface="Arial" panose="020B0604020202020204" pitchFamily="34" charset="0"/>
              </a:rPr>
              <a:t>L’examen</a:t>
            </a:r>
            <a:r>
              <a:rPr lang="en-CA" dirty="0">
                <a:effectLst/>
                <a:cs typeface="Arial" panose="020B0604020202020204" pitchFamily="34" charset="0"/>
              </a:rPr>
              <a:t> mental doit </a:t>
            </a:r>
            <a:r>
              <a:rPr lang="en-CA" dirty="0" err="1">
                <a:effectLst/>
                <a:cs typeface="Arial" panose="020B0604020202020204" pitchFamily="34" charset="0"/>
              </a:rPr>
              <a:t>pouvoir</a:t>
            </a:r>
            <a:r>
              <a:rPr lang="en-CA" dirty="0">
                <a:effectLst/>
                <a:cs typeface="Arial" panose="020B0604020202020204" pitchFamily="34" charset="0"/>
              </a:rPr>
              <a:t> </a:t>
            </a:r>
            <a:r>
              <a:rPr lang="en-CA" dirty="0" err="1">
                <a:effectLst/>
                <a:cs typeface="Arial" panose="020B0604020202020204" pitchFamily="34" charset="0"/>
              </a:rPr>
              <a:t>permettre</a:t>
            </a:r>
            <a:r>
              <a:rPr lang="en-CA" dirty="0">
                <a:effectLst/>
                <a:cs typeface="Arial" panose="020B0604020202020204" pitchFamily="34" charset="0"/>
              </a:rPr>
              <a:t> à </a:t>
            </a:r>
            <a:r>
              <a:rPr lang="en-CA" dirty="0" err="1">
                <a:effectLst/>
                <a:cs typeface="Arial" panose="020B0604020202020204" pitchFamily="34" charset="0"/>
              </a:rPr>
              <a:t>une</a:t>
            </a:r>
            <a:r>
              <a:rPr lang="en-CA" dirty="0">
                <a:effectLst/>
                <a:cs typeface="Arial" panose="020B0604020202020204" pitchFamily="34" charset="0"/>
              </a:rPr>
              <a:t> </a:t>
            </a:r>
            <a:r>
              <a:rPr lang="en-CA" dirty="0" err="1">
                <a:effectLst/>
                <a:cs typeface="Arial" panose="020B0604020202020204" pitchFamily="34" charset="0"/>
              </a:rPr>
              <a:t>personne</a:t>
            </a:r>
            <a:r>
              <a:rPr lang="en-CA" dirty="0">
                <a:effectLst/>
                <a:cs typeface="Arial" panose="020B0604020202020204" pitchFamily="34" charset="0"/>
              </a:rPr>
              <a:t> « </a:t>
            </a:r>
            <a:r>
              <a:rPr lang="en-CA" dirty="0" err="1">
                <a:effectLst/>
                <a:cs typeface="Arial" panose="020B0604020202020204" pitchFamily="34" charset="0"/>
              </a:rPr>
              <a:t>n’ayant</a:t>
            </a:r>
            <a:r>
              <a:rPr lang="en-CA" dirty="0">
                <a:effectLst/>
                <a:cs typeface="Arial" panose="020B0604020202020204" pitchFamily="34" charset="0"/>
              </a:rPr>
              <a:t> pas vu le patient » de le </a:t>
            </a:r>
            <a:r>
              <a:rPr lang="en-CA" b="1" dirty="0" err="1">
                <a:effectLst/>
                <a:cs typeface="Arial" panose="020B0604020202020204" pitchFamily="34" charset="0"/>
              </a:rPr>
              <a:t>reconnaître</a:t>
            </a:r>
            <a:r>
              <a:rPr lang="en-CA" b="1" dirty="0">
                <a:effectLst/>
                <a:cs typeface="Arial" panose="020B0604020202020204" pitchFamily="34" charset="0"/>
              </a:rPr>
              <a:t> </a:t>
            </a:r>
            <a:r>
              <a:rPr lang="en-CA" dirty="0" err="1">
                <a:effectLst/>
                <a:cs typeface="Arial" panose="020B0604020202020204" pitchFamily="34" charset="0"/>
              </a:rPr>
              <a:t>facilement</a:t>
            </a:r>
            <a:r>
              <a:rPr lang="en-CA" dirty="0">
                <a:effectLst/>
                <a:cs typeface="Arial" panose="020B0604020202020204" pitchFamily="34" charset="0"/>
              </a:rPr>
              <a:t> dans </a:t>
            </a:r>
            <a:r>
              <a:rPr lang="en-CA" dirty="0" err="1">
                <a:effectLst/>
                <a:cs typeface="Arial" panose="020B0604020202020204" pitchFamily="34" charset="0"/>
              </a:rPr>
              <a:t>une</a:t>
            </a:r>
            <a:r>
              <a:rPr lang="en-CA" dirty="0">
                <a:effectLst/>
                <a:cs typeface="Arial" panose="020B0604020202020204" pitchFamily="34" charset="0"/>
              </a:rPr>
              <a:t> salle </a:t>
            </a:r>
            <a:r>
              <a:rPr lang="en-CA" dirty="0" err="1">
                <a:effectLst/>
                <a:cs typeface="Arial" panose="020B0604020202020204" pitchFamily="34" charset="0"/>
              </a:rPr>
              <a:t>d’attente</a:t>
            </a:r>
            <a:r>
              <a:rPr lang="en-CA" dirty="0">
                <a:effectLst/>
                <a:cs typeface="Arial" panose="020B0604020202020204" pitchFamily="34" charset="0"/>
              </a:rPr>
              <a:t> </a:t>
            </a:r>
            <a:r>
              <a:rPr lang="en-CA" dirty="0" err="1">
                <a:effectLst/>
                <a:cs typeface="Arial" panose="020B0604020202020204" pitchFamily="34" charset="0"/>
              </a:rPr>
              <a:t>bondée</a:t>
            </a:r>
            <a:r>
              <a:rPr lang="en-CA" dirty="0">
                <a:cs typeface="Arial" panose="020B0604020202020204" pitchFamily="34" charset="0"/>
              </a:rPr>
              <a:t>.</a:t>
            </a:r>
            <a:endParaRPr lang="en-CA" dirty="0">
              <a:effectLst/>
              <a:cs typeface="Arial" panose="020B0604020202020204" pitchFamily="34" charset="0"/>
            </a:endParaRPr>
          </a:p>
          <a:p>
            <a:r>
              <a:rPr lang="fr-CA" dirty="0"/>
              <a:t>Il s’agit d’écouter autrement, de porter une attention particulière au « processus » et au « contenu » de l’entrevue.</a:t>
            </a:r>
          </a:p>
          <a:p>
            <a:endParaRPr lang="en-US" dirty="0"/>
          </a:p>
        </p:txBody>
      </p:sp>
      <p:sp>
        <p:nvSpPr>
          <p:cNvPr id="4" name="Slide Number Placeholder 3"/>
          <p:cNvSpPr>
            <a:spLocks noGrp="1"/>
          </p:cNvSpPr>
          <p:nvPr>
            <p:ph type="sldNum" sz="quarter" idx="5"/>
          </p:nvPr>
        </p:nvSpPr>
        <p:spPr/>
        <p:txBody>
          <a:bodyPr/>
          <a:lstStyle/>
          <a:p>
            <a:fld id="{D7824EE4-D93F-445E-B3A5-40D468FDC994}" type="slidenum">
              <a:rPr lang="fr-CA" smtClean="0"/>
              <a:t>23</a:t>
            </a:fld>
            <a:endParaRPr lang="fr-CA"/>
          </a:p>
        </p:txBody>
      </p:sp>
    </p:spTree>
    <p:extLst>
      <p:ext uri="{BB962C8B-B14F-4D97-AF65-F5344CB8AC3E}">
        <p14:creationId xmlns:p14="http://schemas.microsoft.com/office/powerpoint/2010/main" val="3303080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824EE4-D93F-445E-B3A5-40D468FDC994}" type="slidenum">
              <a:rPr lang="fr-CA" smtClean="0"/>
              <a:t>24</a:t>
            </a:fld>
            <a:endParaRPr lang="fr-CA"/>
          </a:p>
        </p:txBody>
      </p:sp>
    </p:spTree>
    <p:extLst>
      <p:ext uri="{BB962C8B-B14F-4D97-AF65-F5344CB8AC3E}">
        <p14:creationId xmlns:p14="http://schemas.microsoft.com/office/powerpoint/2010/main" val="3538322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L’observation commence avant même de parler au patient. Dans la salle d’attente, est-il en retrait? Impatient? Parle-t-il aux gens? Élève-t-il la voix? Comment a été son interaction avec vos collègues à l’arrivée? Comment est sa démarche?</a:t>
            </a:r>
          </a:p>
          <a:p>
            <a:r>
              <a:rPr lang="fr-CA" dirty="0"/>
              <a:t>Durant l’entretien, toute réaction qui interpelle ou qui surprend est pertinente à noter ou à questionner.</a:t>
            </a:r>
          </a:p>
          <a:p>
            <a:r>
              <a:rPr lang="fr-CA" dirty="0"/>
              <a:t>D’un clinicien à l’autre, les observations peuvent varier, de par leur propre personnalité ou de leur interprétation des faits observés, mais de façon générale les cliniciens s’accordent sur la présence ou non  d’un signe ou symptôme. </a:t>
            </a:r>
          </a:p>
          <a:p>
            <a:r>
              <a:rPr lang="fr-CA" dirty="0"/>
              <a:t>Par conséquent, il est préférable de demeurer le plus descriptif possible. Par exemple: « le patient a haussé le ton, a frappé sur le comptoir », plutôt que « le patient est agité »</a:t>
            </a:r>
          </a:p>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26</a:t>
            </a:fld>
            <a:endParaRPr lang="fr-CA"/>
          </a:p>
        </p:txBody>
      </p:sp>
    </p:spTree>
    <p:extLst>
      <p:ext uri="{BB962C8B-B14F-4D97-AF65-F5344CB8AC3E}">
        <p14:creationId xmlns:p14="http://schemas.microsoft.com/office/powerpoint/2010/main" val="361612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L’observation commence avant même de parler au patient. Dans la salle d’attente, est-il en retrait? Impatient? Parle-t-il aux gens? Élève-t-il la voix? Comment a été son interaction avec vos collègues à l’arrivée? Comment est sa démarche?</a:t>
            </a:r>
          </a:p>
          <a:p>
            <a:r>
              <a:rPr lang="fr-CA" dirty="0"/>
              <a:t>Durant l’entretien, toute réaction qui interpelle ou qui surprend est pertinente à noter ou à questionner.</a:t>
            </a:r>
          </a:p>
          <a:p>
            <a:r>
              <a:rPr lang="fr-CA" dirty="0"/>
              <a:t>D’un clinicien à l’autre, les observations peuvent varier, de par leur propre personnalité ou de leur interprétation des faits observés, mais de façon générale les cliniciens s’accordent sur la présence ou non  d’un signe ou symptôme. </a:t>
            </a:r>
          </a:p>
          <a:p>
            <a:r>
              <a:rPr lang="fr-CA" dirty="0"/>
              <a:t>Par conséquent, il est préférable de demeurer le plus descriptif possible. Par exemple: « le patient a haussé le ton, a frappé sur le comptoir », plutôt que « le patient est agité »</a:t>
            </a:r>
          </a:p>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27</a:t>
            </a:fld>
            <a:endParaRPr lang="fr-CA"/>
          </a:p>
        </p:txBody>
      </p:sp>
    </p:spTree>
    <p:extLst>
      <p:ext uri="{BB962C8B-B14F-4D97-AF65-F5344CB8AC3E}">
        <p14:creationId xmlns:p14="http://schemas.microsoft.com/office/powerpoint/2010/main" val="2424000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err="1">
                <a:solidFill>
                  <a:srgbClr val="2D5496"/>
                </a:solidFill>
                <a:effectLst/>
                <a:latin typeface="Calibri" panose="020F0502020204030204" pitchFamily="34" charset="0"/>
              </a:rPr>
              <a:t>médecin</a:t>
            </a:r>
            <a:r>
              <a:rPr lang="en-CA" sz="1200" dirty="0">
                <a:solidFill>
                  <a:srgbClr val="2D5496"/>
                </a:solidFill>
                <a:effectLst/>
                <a:latin typeface="Calibri" panose="020F0502020204030204" pitchFamily="34" charset="0"/>
              </a:rPr>
              <a:t> </a:t>
            </a:r>
            <a:r>
              <a:rPr lang="en-CA" sz="1200" dirty="0">
                <a:solidFill>
                  <a:srgbClr val="2D5496"/>
                </a:solidFill>
                <a:effectLst/>
                <a:latin typeface="ArialMT"/>
              </a:rPr>
              <a:t>• </a:t>
            </a:r>
            <a:r>
              <a:rPr lang="en-CA" sz="1200" b="1" dirty="0" err="1">
                <a:solidFill>
                  <a:srgbClr val="2D5496"/>
                </a:solidFill>
                <a:effectLst/>
                <a:latin typeface="Calibri" panose="020F0502020204030204" pitchFamily="34" charset="0"/>
              </a:rPr>
              <a:t>Comprend</a:t>
            </a:r>
            <a:r>
              <a:rPr lang="en-CA" sz="1200" b="1" dirty="0">
                <a:solidFill>
                  <a:srgbClr val="2D5496"/>
                </a:solidFill>
                <a:effectLst/>
                <a:latin typeface="Calibri" panose="020F0502020204030204" pitchFamily="34" charset="0"/>
              </a:rPr>
              <a:t> quatre (4) </a:t>
            </a:r>
            <a:r>
              <a:rPr lang="en-CA" sz="1200" b="1" dirty="0" err="1">
                <a:solidFill>
                  <a:srgbClr val="2D5496"/>
                </a:solidFill>
                <a:effectLst/>
                <a:latin typeface="Calibri" panose="020F0502020204030204" pitchFamily="34" charset="0"/>
              </a:rPr>
              <a:t>grandes</a:t>
            </a:r>
            <a:r>
              <a:rPr lang="en-CA" sz="1200" b="1" dirty="0">
                <a:solidFill>
                  <a:srgbClr val="2D5496"/>
                </a:solidFill>
                <a:effectLst/>
                <a:latin typeface="Calibri" panose="020F0502020204030204" pitchFamily="34" charset="0"/>
              </a:rPr>
              <a:t> </a:t>
            </a:r>
            <a:r>
              <a:rPr lang="en-CA" sz="1200" b="1" dirty="0" err="1">
                <a:solidFill>
                  <a:srgbClr val="2D5496"/>
                </a:solidFill>
                <a:effectLst/>
                <a:latin typeface="Calibri" panose="020F0502020204030204" pitchFamily="34" charset="0"/>
              </a:rPr>
              <a:t>partIes</a:t>
            </a:r>
            <a:r>
              <a:rPr lang="en-CA" sz="1200" b="1" dirty="0">
                <a:solidFill>
                  <a:srgbClr val="2D5496"/>
                </a:solidFill>
                <a:effectLst/>
                <a:latin typeface="Calibri" panose="020F0502020204030204" pitchFamily="34" charset="0"/>
              </a:rPr>
              <a:t> : </a:t>
            </a:r>
            <a:endParaRPr lang="en-CA" dirty="0">
              <a:effectLst/>
            </a:endParaRPr>
          </a:p>
          <a:p>
            <a:r>
              <a:rPr lang="en-CA" sz="1200" dirty="0" err="1">
                <a:solidFill>
                  <a:srgbClr val="2D5496"/>
                </a:solidFill>
                <a:effectLst/>
                <a:latin typeface="Wingdings" pitchFamily="2" charset="2"/>
              </a:rPr>
              <a:t>ü</a:t>
            </a:r>
            <a:r>
              <a:rPr lang="en-CA" sz="1200" dirty="0" err="1">
                <a:solidFill>
                  <a:srgbClr val="2D5496"/>
                </a:solidFill>
                <a:effectLst/>
                <a:latin typeface="Calibri" panose="020F0502020204030204" pitchFamily="34" charset="0"/>
              </a:rPr>
              <a:t>Le</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comportement</a:t>
            </a:r>
            <a:br>
              <a:rPr lang="en-CA" sz="1200" dirty="0">
                <a:solidFill>
                  <a:srgbClr val="2D5496"/>
                </a:solidFill>
                <a:effectLst/>
                <a:latin typeface="Calibri" panose="020F0502020204030204" pitchFamily="34" charset="0"/>
              </a:rPr>
            </a:br>
            <a:r>
              <a:rPr lang="en-CA" sz="1200" dirty="0" err="1">
                <a:solidFill>
                  <a:srgbClr val="2D5496"/>
                </a:solidFill>
                <a:effectLst/>
                <a:latin typeface="Wingdings" pitchFamily="2" charset="2"/>
              </a:rPr>
              <a:t>ü</a:t>
            </a:r>
            <a:r>
              <a:rPr lang="en-CA" sz="1200" dirty="0" err="1">
                <a:solidFill>
                  <a:srgbClr val="2D5496"/>
                </a:solidFill>
                <a:effectLst/>
                <a:latin typeface="Calibri" panose="020F0502020204030204" pitchFamily="34" charset="0"/>
              </a:rPr>
              <a:t>L’affect</a:t>
            </a:r>
            <a:br>
              <a:rPr lang="en-CA" sz="1200" dirty="0">
                <a:solidFill>
                  <a:srgbClr val="2D5496"/>
                </a:solidFill>
                <a:effectLst/>
                <a:latin typeface="Calibri" panose="020F0502020204030204" pitchFamily="34" charset="0"/>
              </a:rPr>
            </a:br>
            <a:r>
              <a:rPr lang="en-CA" sz="1200" dirty="0" err="1">
                <a:solidFill>
                  <a:srgbClr val="2D5496"/>
                </a:solidFill>
                <a:effectLst/>
                <a:latin typeface="Wingdings" pitchFamily="2" charset="2"/>
              </a:rPr>
              <a:t>ü</a:t>
            </a:r>
            <a:r>
              <a:rPr lang="en-CA" sz="1200" dirty="0" err="1">
                <a:solidFill>
                  <a:srgbClr val="2D5496"/>
                </a:solidFill>
                <a:effectLst/>
                <a:latin typeface="Calibri" panose="020F0502020204030204" pitchFamily="34" charset="0"/>
              </a:rPr>
              <a:t>La</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pensée</a:t>
            </a:r>
            <a:br>
              <a:rPr lang="en-CA" sz="1200" dirty="0">
                <a:solidFill>
                  <a:srgbClr val="2D5496"/>
                </a:solidFill>
                <a:effectLst/>
                <a:latin typeface="Calibri" panose="020F0502020204030204" pitchFamily="34" charset="0"/>
              </a:rPr>
            </a:br>
            <a:r>
              <a:rPr lang="en-CA" sz="1200" dirty="0" err="1">
                <a:solidFill>
                  <a:srgbClr val="2D5496"/>
                </a:solidFill>
                <a:effectLst/>
                <a:latin typeface="Wingdings" pitchFamily="2" charset="2"/>
              </a:rPr>
              <a:t>ü</a:t>
            </a:r>
            <a:r>
              <a:rPr lang="en-CA" sz="1200" dirty="0" err="1">
                <a:solidFill>
                  <a:srgbClr val="2D5496"/>
                </a:solidFill>
                <a:effectLst/>
                <a:latin typeface="Calibri" panose="020F0502020204030204" pitchFamily="34" charset="0"/>
              </a:rPr>
              <a:t>Les</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fonctions</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cognitives</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ou</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fonctions</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mentales</a:t>
            </a:r>
            <a:r>
              <a:rPr lang="en-CA" sz="1200" dirty="0">
                <a:solidFill>
                  <a:srgbClr val="2D5496"/>
                </a:solidFill>
                <a:effectLst/>
                <a:latin typeface="Calibri" panose="020F0502020204030204" pitchFamily="34" charset="0"/>
              </a:rPr>
              <a:t> </a:t>
            </a:r>
            <a:r>
              <a:rPr lang="en-CA" sz="1200" dirty="0" err="1">
                <a:solidFill>
                  <a:srgbClr val="2D5496"/>
                </a:solidFill>
                <a:effectLst/>
                <a:latin typeface="Calibri" panose="020F0502020204030204" pitchFamily="34" charset="0"/>
              </a:rPr>
              <a:t>supérieures</a:t>
            </a:r>
            <a:r>
              <a:rPr lang="en-CA" sz="1200" dirty="0">
                <a:solidFill>
                  <a:srgbClr val="2D5496"/>
                </a:solidFill>
                <a:effectLst/>
                <a:latin typeface="Calibri" panose="020F0502020204030204" pitchFamily="34" charset="0"/>
              </a:rPr>
              <a:t> </a:t>
            </a:r>
            <a:endParaRPr lang="en-CA" dirty="0">
              <a:effectLst/>
            </a:endParaRPr>
          </a:p>
          <a:p>
            <a:endParaRPr lang="en-US" dirty="0"/>
          </a:p>
        </p:txBody>
      </p:sp>
      <p:sp>
        <p:nvSpPr>
          <p:cNvPr id="4" name="Slide Number Placeholder 3"/>
          <p:cNvSpPr>
            <a:spLocks noGrp="1"/>
          </p:cNvSpPr>
          <p:nvPr>
            <p:ph type="sldNum" sz="quarter" idx="5"/>
          </p:nvPr>
        </p:nvSpPr>
        <p:spPr/>
        <p:txBody>
          <a:bodyPr/>
          <a:lstStyle/>
          <a:p>
            <a:fld id="{D7824EE4-D93F-445E-B3A5-40D468FDC994}" type="slidenum">
              <a:rPr lang="fr-CA" smtClean="0"/>
              <a:t>29</a:t>
            </a:fld>
            <a:endParaRPr lang="fr-CA"/>
          </a:p>
        </p:txBody>
      </p:sp>
    </p:spTree>
    <p:extLst>
      <p:ext uri="{BB962C8B-B14F-4D97-AF65-F5344CB8AC3E}">
        <p14:creationId xmlns:p14="http://schemas.microsoft.com/office/powerpoint/2010/main" val="3279020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b="1" dirty="0" err="1">
                <a:solidFill>
                  <a:srgbClr val="C4590F"/>
                </a:solidFill>
                <a:effectLst/>
                <a:latin typeface="Calibri" panose="020F0502020204030204" pitchFamily="34" charset="0"/>
              </a:rPr>
              <a:t>Définion</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Comprend</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l’apparence</a:t>
            </a:r>
            <a:r>
              <a:rPr lang="en-CA" sz="1800" dirty="0">
                <a:solidFill>
                  <a:srgbClr val="C4590F"/>
                </a:solidFill>
                <a:effectLst/>
                <a:latin typeface="Calibri" panose="020F0502020204030204" pitchFamily="34" charset="0"/>
              </a:rPr>
              <a:t> physique, </a:t>
            </a:r>
            <a:r>
              <a:rPr lang="en-CA" sz="1800" dirty="0" err="1">
                <a:solidFill>
                  <a:srgbClr val="C4590F"/>
                </a:solidFill>
                <a:effectLst/>
                <a:latin typeface="Calibri" panose="020F0502020204030204" pitchFamily="34" charset="0"/>
              </a:rPr>
              <a:t>l’hygiène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générale</a:t>
            </a:r>
            <a:r>
              <a:rPr lang="en-CA" sz="1800" dirty="0">
                <a:solidFill>
                  <a:srgbClr val="C4590F"/>
                </a:solidFill>
                <a:effectLst/>
                <a:latin typeface="Calibri" panose="020F0502020204030204" pitchFamily="34" charset="0"/>
              </a:rPr>
              <a:t>, la tenue </a:t>
            </a:r>
            <a:r>
              <a:rPr lang="en-CA" sz="1800" dirty="0" err="1">
                <a:solidFill>
                  <a:srgbClr val="C4590F"/>
                </a:solidFill>
                <a:effectLst/>
                <a:latin typeface="Calibri" panose="020F0502020204030204" pitchFamily="34" charset="0"/>
              </a:rPr>
              <a:t>vestimentaire</a:t>
            </a:r>
            <a:r>
              <a:rPr lang="en-CA" sz="1800" dirty="0">
                <a:solidFill>
                  <a:srgbClr val="C4590F"/>
                </a:solidFill>
                <a:effectLst/>
                <a:latin typeface="Calibri" panose="020F0502020204030204" pitchFamily="34" charset="0"/>
              </a:rPr>
              <a:t>, la </a:t>
            </a:r>
            <a:r>
              <a:rPr lang="en-CA" sz="1800" dirty="0" err="1">
                <a:solidFill>
                  <a:srgbClr val="C4590F"/>
                </a:solidFill>
                <a:effectLst/>
                <a:latin typeface="Calibri" panose="020F0502020204030204" pitchFamily="34" charset="0"/>
              </a:rPr>
              <a:t>démarche</a:t>
            </a:r>
            <a:r>
              <a:rPr lang="en-CA" sz="1800" dirty="0">
                <a:solidFill>
                  <a:srgbClr val="C4590F"/>
                </a:solidFill>
                <a:effectLst/>
                <a:latin typeface="Calibri" panose="020F0502020204030204" pitchFamily="34" charset="0"/>
              </a:rPr>
              <a:t> et </a:t>
            </a:r>
            <a:endParaRPr lang="en-CA" sz="1800" dirty="0">
              <a:solidFill>
                <a:srgbClr val="C4590F"/>
              </a:solidFill>
              <a:effectLst/>
              <a:latin typeface="ArialMT"/>
            </a:endParaRPr>
          </a:p>
          <a:p>
            <a:r>
              <a:rPr lang="en-CA" sz="1800" dirty="0">
                <a:solidFill>
                  <a:srgbClr val="C4590F"/>
                </a:solidFill>
                <a:effectLst/>
                <a:latin typeface="Calibri" panose="020F0502020204030204" pitchFamily="34" charset="0"/>
              </a:rPr>
              <a:t>la posture </a:t>
            </a:r>
            <a:endParaRPr lang="en-CA" dirty="0">
              <a:effectLst/>
            </a:endParaRPr>
          </a:p>
          <a:p>
            <a:r>
              <a:rPr lang="en-CA" sz="1800" dirty="0">
                <a:solidFill>
                  <a:srgbClr val="C4590F"/>
                </a:solidFill>
                <a:effectLst/>
                <a:latin typeface="ArialMT"/>
              </a:rPr>
              <a:t>• </a:t>
            </a:r>
            <a:r>
              <a:rPr lang="en-CA" sz="1800" b="1" dirty="0" err="1">
                <a:solidFill>
                  <a:srgbClr val="C4590F"/>
                </a:solidFill>
                <a:effectLst/>
                <a:latin typeface="Calibri" panose="020F0502020204030204" pitchFamily="34" charset="0"/>
              </a:rPr>
              <a:t>Apparence</a:t>
            </a:r>
            <a:r>
              <a:rPr lang="en-CA" sz="1800" b="1" dirty="0">
                <a:solidFill>
                  <a:srgbClr val="C4590F"/>
                </a:solidFill>
                <a:effectLst/>
                <a:latin typeface="Calibri" panose="020F0502020204030204" pitchFamily="34" charset="0"/>
              </a:rPr>
              <a:t> physique</a:t>
            </a:r>
            <a:r>
              <a:rPr lang="en-CA" sz="1800" dirty="0">
                <a:solidFill>
                  <a:srgbClr val="C4590F"/>
                </a:solidFill>
                <a:effectLst/>
                <a:latin typeface="Calibri" panose="020F0502020204030204" pitchFamily="34" charset="0"/>
              </a:rPr>
              <a:t>: </a:t>
            </a:r>
            <a:endParaRPr lang="en-CA" dirty="0">
              <a:effectLst/>
            </a:endParaRPr>
          </a:p>
          <a:p>
            <a:r>
              <a:rPr lang="en-CA" sz="1800" dirty="0" err="1">
                <a:solidFill>
                  <a:srgbClr val="C4590F"/>
                </a:solidFill>
                <a:effectLst/>
                <a:latin typeface="Calibri" panose="020F0502020204030204" pitchFamily="34" charset="0"/>
              </a:rPr>
              <a:t>Paraît-il</a:t>
            </a:r>
            <a:r>
              <a:rPr lang="en-CA" sz="1800" dirty="0">
                <a:solidFill>
                  <a:srgbClr val="C4590F"/>
                </a:solidFill>
                <a:effectLst/>
                <a:latin typeface="Calibri" panose="020F0502020204030204" pitchFamily="34" charset="0"/>
              </a:rPr>
              <a:t> plus </a:t>
            </a:r>
            <a:r>
              <a:rPr lang="en-CA" sz="1800" dirty="0" err="1">
                <a:solidFill>
                  <a:srgbClr val="C4590F"/>
                </a:solidFill>
                <a:effectLst/>
                <a:latin typeface="Calibri" panose="020F0502020204030204" pitchFamily="34" charset="0"/>
              </a:rPr>
              <a:t>vieux</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ou</a:t>
            </a:r>
            <a:r>
              <a:rPr lang="en-CA" sz="1800" dirty="0">
                <a:solidFill>
                  <a:srgbClr val="C4590F"/>
                </a:solidFill>
                <a:effectLst/>
                <a:latin typeface="Calibri" panose="020F0502020204030204" pitchFamily="34" charset="0"/>
              </a:rPr>
              <a:t> plus </a:t>
            </a:r>
            <a:r>
              <a:rPr lang="en-CA" sz="1800" dirty="0" err="1">
                <a:solidFill>
                  <a:srgbClr val="C4590F"/>
                </a:solidFill>
                <a:effectLst/>
                <a:latin typeface="Calibri" panose="020F0502020204030204" pitchFamily="34" charset="0"/>
              </a:rPr>
              <a:t>jeune</a:t>
            </a:r>
            <a:r>
              <a:rPr lang="en-CA" sz="1800" dirty="0">
                <a:solidFill>
                  <a:srgbClr val="C4590F"/>
                </a:solidFill>
                <a:effectLst/>
                <a:latin typeface="Calibri" panose="020F0502020204030204" pitchFamily="34" charset="0"/>
              </a:rPr>
              <a:t> que son </a:t>
            </a:r>
            <a:r>
              <a:rPr lang="en-CA" sz="1800" dirty="0" err="1">
                <a:solidFill>
                  <a:srgbClr val="C4590F"/>
                </a:solidFill>
                <a:effectLst/>
                <a:latin typeface="Calibri" panose="020F0502020204030204" pitchFamily="34" charset="0"/>
              </a:rPr>
              <a:t>âge</a:t>
            </a:r>
            <a:r>
              <a:rPr lang="en-CA" sz="1800" dirty="0">
                <a:solidFill>
                  <a:srgbClr val="C4590F"/>
                </a:solidFill>
                <a:effectLst/>
                <a:latin typeface="Calibri" panose="020F0502020204030204" pitchFamily="34" charset="0"/>
              </a:rPr>
              <a:t>? </a:t>
            </a:r>
            <a:endParaRPr lang="en-CA" dirty="0">
              <a:effectLst/>
            </a:endParaRPr>
          </a:p>
          <a:p>
            <a:r>
              <a:rPr lang="en-CA" sz="1800" dirty="0">
                <a:solidFill>
                  <a:srgbClr val="C4590F"/>
                </a:solidFill>
                <a:effectLst/>
                <a:latin typeface="Calibri" panose="020F0502020204030204" pitchFamily="34" charset="0"/>
              </a:rPr>
              <a:t>A t-il </a:t>
            </a:r>
            <a:r>
              <a:rPr lang="en-CA" sz="1800" dirty="0" err="1">
                <a:solidFill>
                  <a:srgbClr val="C4590F"/>
                </a:solidFill>
                <a:effectLst/>
                <a:latin typeface="Calibri" panose="020F0502020204030204" pitchFamily="34" charset="0"/>
              </a:rPr>
              <a:t>l’air</a:t>
            </a:r>
            <a:r>
              <a:rPr lang="en-CA" sz="1800" dirty="0">
                <a:solidFill>
                  <a:srgbClr val="C4590F"/>
                </a:solidFill>
                <a:effectLst/>
                <a:latin typeface="Calibri" panose="020F0502020204030204" pitchFamily="34" charset="0"/>
              </a:rPr>
              <a:t> fatigué, </a:t>
            </a:r>
            <a:r>
              <a:rPr lang="en-CA" sz="1800" dirty="0" err="1">
                <a:solidFill>
                  <a:srgbClr val="C4590F"/>
                </a:solidFill>
                <a:effectLst/>
                <a:latin typeface="Calibri" panose="020F0502020204030204" pitchFamily="34" charset="0"/>
              </a:rPr>
              <a:t>malade</a:t>
            </a:r>
            <a:r>
              <a:rPr lang="en-CA" sz="1800" dirty="0">
                <a:solidFill>
                  <a:srgbClr val="C4590F"/>
                </a:solidFill>
                <a:effectLst/>
                <a:latin typeface="Calibri" panose="020F0502020204030204" pitchFamily="34" charset="0"/>
              </a:rPr>
              <a:t>, est-il </a:t>
            </a:r>
            <a:r>
              <a:rPr lang="en-CA" sz="1800" dirty="0" err="1">
                <a:solidFill>
                  <a:srgbClr val="C4590F"/>
                </a:solidFill>
                <a:effectLst/>
                <a:latin typeface="Calibri" panose="020F0502020204030204" pitchFamily="34" charset="0"/>
              </a:rPr>
              <a:t>handicape</a:t>
            </a:r>
            <a:r>
              <a:rPr lang="en-CA" sz="1800" dirty="0">
                <a:solidFill>
                  <a:srgbClr val="C4590F"/>
                </a:solidFill>
                <a:effectLst/>
                <a:latin typeface="Calibri" panose="020F0502020204030204" pitchFamily="34" charset="0"/>
              </a:rPr>
              <a:t>́, quelle est </a:t>
            </a:r>
            <a:r>
              <a:rPr lang="en-CA" sz="1800" dirty="0" err="1">
                <a:solidFill>
                  <a:srgbClr val="C4590F"/>
                </a:solidFill>
                <a:effectLst/>
                <a:latin typeface="Calibri" panose="020F0502020204030204" pitchFamily="34" charset="0"/>
              </a:rPr>
              <a:t>sa</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carrure</a:t>
            </a:r>
            <a:r>
              <a:rPr lang="en-CA" sz="1800" dirty="0">
                <a:solidFill>
                  <a:srgbClr val="C4590F"/>
                </a:solidFill>
                <a:effectLst/>
                <a:latin typeface="Calibri" panose="020F0502020204030204" pitchFamily="34" charset="0"/>
              </a:rPr>
              <a:t>? </a:t>
            </a:r>
            <a:endParaRPr lang="en-CA" dirty="0">
              <a:effectLst/>
            </a:endParaRPr>
          </a:p>
          <a:p>
            <a:r>
              <a:rPr lang="en-CA" sz="1800" dirty="0">
                <a:solidFill>
                  <a:srgbClr val="C4590F"/>
                </a:solidFill>
                <a:effectLst/>
                <a:latin typeface="ArialMT"/>
              </a:rPr>
              <a:t>• </a:t>
            </a:r>
            <a:r>
              <a:rPr lang="en-CA" sz="1800" b="1" dirty="0" err="1">
                <a:solidFill>
                  <a:srgbClr val="C4590F"/>
                </a:solidFill>
                <a:effectLst/>
                <a:latin typeface="Calibri" panose="020F0502020204030204" pitchFamily="34" charset="0"/>
              </a:rPr>
              <a:t>L’hygiène</a:t>
            </a:r>
            <a:r>
              <a:rPr lang="en-CA" sz="1800" b="1" dirty="0">
                <a:solidFill>
                  <a:srgbClr val="C4590F"/>
                </a:solidFill>
                <a:effectLst/>
                <a:latin typeface="Calibri" panose="020F0502020204030204" pitchFamily="34" charset="0"/>
              </a:rPr>
              <a:t> </a:t>
            </a:r>
            <a:r>
              <a:rPr lang="en-CA" sz="1800" b="1" dirty="0" err="1">
                <a:solidFill>
                  <a:srgbClr val="C4590F"/>
                </a:solidFill>
                <a:effectLst/>
                <a:latin typeface="Calibri" panose="020F0502020204030204" pitchFamily="34" charset="0"/>
              </a:rPr>
              <a:t>générale</a:t>
            </a:r>
            <a:r>
              <a:rPr lang="en-CA" sz="1800" b="1"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Capacite</a:t>
            </a:r>
            <a:r>
              <a:rPr lang="en-CA" sz="1800" dirty="0">
                <a:solidFill>
                  <a:srgbClr val="C4590F"/>
                </a:solidFill>
                <a:effectLst/>
                <a:latin typeface="Calibri" panose="020F0502020204030204" pitchFamily="34" charset="0"/>
              </a:rPr>
              <a:t>́ du </a:t>
            </a:r>
            <a:r>
              <a:rPr lang="en-CA" sz="1800" dirty="0" err="1">
                <a:solidFill>
                  <a:srgbClr val="C4590F"/>
                </a:solidFill>
                <a:effectLst/>
                <a:latin typeface="Calibri" panose="020F0502020204030204" pitchFamily="34" charset="0"/>
              </a:rPr>
              <a:t>pa:ent</a:t>
            </a:r>
            <a:r>
              <a:rPr lang="en-CA" sz="1800" dirty="0">
                <a:solidFill>
                  <a:srgbClr val="C4590F"/>
                </a:solidFill>
                <a:effectLst/>
                <a:latin typeface="Calibri" panose="020F0502020204030204" pitchFamily="34" charset="0"/>
              </a:rPr>
              <a:t> à prendre </a:t>
            </a:r>
            <a:r>
              <a:rPr lang="en-CA" sz="1800" dirty="0" err="1">
                <a:solidFill>
                  <a:srgbClr val="C4590F"/>
                </a:solidFill>
                <a:effectLst/>
                <a:latin typeface="Calibri" panose="020F0502020204030204" pitchFamily="34" charset="0"/>
              </a:rPr>
              <a:t>soin</a:t>
            </a:r>
            <a:r>
              <a:rPr lang="en-CA" sz="1800" dirty="0">
                <a:solidFill>
                  <a:srgbClr val="C4590F"/>
                </a:solidFill>
                <a:effectLst/>
                <a:latin typeface="Calibri" panose="020F0502020204030204" pitchFamily="34" charset="0"/>
              </a:rPr>
              <a:t> de </a:t>
            </a:r>
            <a:r>
              <a:rPr lang="en-CA" sz="1800" dirty="0" err="1">
                <a:solidFill>
                  <a:srgbClr val="C4590F"/>
                </a:solidFill>
                <a:effectLst/>
                <a:latin typeface="Calibri" panose="020F0502020204030204" pitchFamily="34" charset="0"/>
              </a:rPr>
              <a:t>lui</a:t>
            </a:r>
            <a:r>
              <a:rPr lang="en-CA" sz="1800" dirty="0">
                <a:solidFill>
                  <a:srgbClr val="C4590F"/>
                </a:solidFill>
                <a:effectLst/>
                <a:latin typeface="Calibri" panose="020F0502020204030204" pitchFamily="34" charset="0"/>
              </a:rPr>
              <a:t> </a:t>
            </a:r>
            <a:endParaRPr lang="en-CA" sz="1800" dirty="0">
              <a:solidFill>
                <a:srgbClr val="C4590F"/>
              </a:solidFill>
              <a:effectLst/>
              <a:latin typeface="ArialMT"/>
            </a:endParaRPr>
          </a:p>
          <a:p>
            <a:r>
              <a:rPr lang="en-CA" sz="1800" b="1" dirty="0">
                <a:solidFill>
                  <a:srgbClr val="C4590F"/>
                </a:solidFill>
                <a:effectLst/>
                <a:latin typeface="Calibri" panose="020F0502020204030204" pitchFamily="34" charset="0"/>
              </a:rPr>
              <a:t>Tenue </a:t>
            </a:r>
            <a:r>
              <a:rPr lang="en-CA" sz="1800" b="1" dirty="0" err="1">
                <a:solidFill>
                  <a:srgbClr val="C4590F"/>
                </a:solidFill>
                <a:effectLst/>
                <a:latin typeface="Calibri" panose="020F0502020204030204" pitchFamily="34" charset="0"/>
              </a:rPr>
              <a:t>ves&amp;mentaire</a:t>
            </a:r>
            <a:r>
              <a:rPr lang="en-CA" sz="1800" b="1"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Appropriée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ou</a:t>
            </a:r>
            <a:r>
              <a:rPr lang="en-CA" sz="1800" dirty="0">
                <a:solidFill>
                  <a:srgbClr val="C4590F"/>
                </a:solidFill>
                <a:effectLst/>
                <a:latin typeface="Calibri" panose="020F0502020204030204" pitchFamily="34" charset="0"/>
              </a:rPr>
              <a:t> non ?</a:t>
            </a:r>
            <a:br>
              <a:rPr lang="en-CA" sz="1800" dirty="0">
                <a:solidFill>
                  <a:srgbClr val="C4590F"/>
                </a:solidFill>
                <a:effectLst/>
                <a:latin typeface="Calibri" panose="020F0502020204030204" pitchFamily="34" charset="0"/>
              </a:rPr>
            </a:br>
            <a:r>
              <a:rPr lang="en-CA" sz="1800" dirty="0">
                <a:solidFill>
                  <a:srgbClr val="C4590F"/>
                </a:solidFill>
                <a:effectLst/>
                <a:latin typeface="ArialMT"/>
              </a:rPr>
              <a:t>• </a:t>
            </a:r>
            <a:r>
              <a:rPr lang="en-CA" sz="1800" b="1" dirty="0" err="1">
                <a:solidFill>
                  <a:srgbClr val="C4590F"/>
                </a:solidFill>
                <a:effectLst/>
                <a:latin typeface="Calibri" panose="020F0502020204030204" pitchFamily="34" charset="0"/>
              </a:rPr>
              <a:t>Démarche</a:t>
            </a:r>
            <a:r>
              <a:rPr lang="en-CA" sz="1800" b="1" dirty="0">
                <a:solidFill>
                  <a:srgbClr val="C4590F"/>
                </a:solidFill>
                <a:effectLst/>
                <a:latin typeface="Calibri" panose="020F0502020204030204" pitchFamily="34" charset="0"/>
              </a:rPr>
              <a:t> </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Ralen:e</a:t>
            </a:r>
            <a:r>
              <a:rPr lang="en-CA" sz="1800" dirty="0">
                <a:solidFill>
                  <a:srgbClr val="C4590F"/>
                </a:solidFill>
                <a:effectLst/>
                <a:latin typeface="Calibri" panose="020F0502020204030204" pitchFamily="34" charset="0"/>
              </a:rPr>
              <a:t>, bizarre, </a:t>
            </a:r>
            <a:r>
              <a:rPr lang="en-CA" sz="1800" dirty="0" err="1">
                <a:solidFill>
                  <a:srgbClr val="C4590F"/>
                </a:solidFill>
                <a:effectLst/>
                <a:latin typeface="Calibri" panose="020F0502020204030204" pitchFamily="34" charset="0"/>
              </a:rPr>
              <a:t>saccadée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robo:sée</a:t>
            </a:r>
            <a:r>
              <a:rPr lang="en-CA" sz="1800" dirty="0">
                <a:solidFill>
                  <a:srgbClr val="C4590F"/>
                </a:solidFill>
                <a:effectLst/>
                <a:latin typeface="Calibri" panose="020F0502020204030204" pitchFamily="34" charset="0"/>
              </a:rPr>
              <a:t> ?</a:t>
            </a:r>
            <a:br>
              <a:rPr lang="en-CA" sz="1800" dirty="0">
                <a:solidFill>
                  <a:srgbClr val="C4590F"/>
                </a:solidFill>
                <a:effectLst/>
                <a:latin typeface="Calibri" panose="020F0502020204030204" pitchFamily="34" charset="0"/>
              </a:rPr>
            </a:br>
            <a:r>
              <a:rPr lang="en-CA" sz="1800" dirty="0">
                <a:solidFill>
                  <a:srgbClr val="C4590F"/>
                </a:solidFill>
                <a:effectLst/>
                <a:latin typeface="ArialMT"/>
              </a:rPr>
              <a:t>• </a:t>
            </a:r>
            <a:r>
              <a:rPr lang="en-CA" sz="1800" b="1" dirty="0">
                <a:solidFill>
                  <a:srgbClr val="C4590F"/>
                </a:solidFill>
                <a:effectLst/>
                <a:latin typeface="Calibri" panose="020F0502020204030204" pitchFamily="34" charset="0"/>
              </a:rPr>
              <a:t>Posture: </a:t>
            </a:r>
            <a:r>
              <a:rPr lang="en-CA" sz="1800" dirty="0">
                <a:solidFill>
                  <a:srgbClr val="C4590F"/>
                </a:solidFill>
                <a:effectLst/>
                <a:latin typeface="Calibri" panose="020F0502020204030204" pitchFamily="34" charset="0"/>
              </a:rPr>
              <a:t>Bizarre, </a:t>
            </a:r>
            <a:r>
              <a:rPr lang="en-CA" sz="1800" dirty="0" err="1">
                <a:solidFill>
                  <a:srgbClr val="C4590F"/>
                </a:solidFill>
                <a:effectLst/>
                <a:latin typeface="Calibri" panose="020F0502020204030204" pitchFamily="34" charset="0"/>
              </a:rPr>
              <a:t>rigide</a:t>
            </a:r>
            <a:r>
              <a:rPr lang="en-CA" sz="1800" dirty="0">
                <a:solidFill>
                  <a:srgbClr val="C4590F"/>
                </a:solidFill>
                <a:effectLst/>
                <a:latin typeface="Calibri" panose="020F0502020204030204" pitchFamily="34" charset="0"/>
              </a:rPr>
              <a:t>? </a:t>
            </a:r>
            <a:endParaRPr lang="en-CA" dirty="0">
              <a:effectLst/>
            </a:endParaRPr>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32</a:t>
            </a:fld>
            <a:endParaRPr lang="fr-CA"/>
          </a:p>
        </p:txBody>
      </p:sp>
    </p:spTree>
    <p:extLst>
      <p:ext uri="{BB962C8B-B14F-4D97-AF65-F5344CB8AC3E}">
        <p14:creationId xmlns:p14="http://schemas.microsoft.com/office/powerpoint/2010/main" val="26001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solidFill>
                  <a:srgbClr val="281900"/>
                </a:solidFill>
                <a:effectLst/>
                <a:latin typeface="GillSansMT"/>
              </a:rPr>
              <a:t>– </a:t>
            </a:r>
            <a:r>
              <a:rPr lang="en-CA" sz="1800" dirty="0">
                <a:solidFill>
                  <a:srgbClr val="565656"/>
                </a:solidFill>
                <a:effectLst/>
                <a:latin typeface="GillSansMT"/>
              </a:rPr>
              <a:t>Une </a:t>
            </a:r>
            <a:r>
              <a:rPr lang="en-CA" sz="1800" dirty="0" err="1">
                <a:solidFill>
                  <a:srgbClr val="565656"/>
                </a:solidFill>
                <a:effectLst/>
                <a:latin typeface="GillSansMT"/>
              </a:rPr>
              <a:t>présentation</a:t>
            </a:r>
            <a:r>
              <a:rPr lang="en-CA" sz="1800" dirty="0">
                <a:solidFill>
                  <a:srgbClr val="565656"/>
                </a:solidFill>
                <a:effectLst/>
                <a:latin typeface="GillSansMT"/>
              </a:rPr>
              <a:t> </a:t>
            </a:r>
            <a:r>
              <a:rPr lang="en-CA" sz="1800" dirty="0" err="1">
                <a:solidFill>
                  <a:srgbClr val="565656"/>
                </a:solidFill>
                <a:effectLst/>
                <a:latin typeface="GillSansMT"/>
              </a:rPr>
              <a:t>négligée</a:t>
            </a:r>
            <a:r>
              <a:rPr lang="en-CA" sz="1800" dirty="0">
                <a:solidFill>
                  <a:srgbClr val="565656"/>
                </a:solidFill>
                <a:effectLst/>
                <a:latin typeface="GillSansMT"/>
              </a:rPr>
              <a:t> </a:t>
            </a:r>
            <a:r>
              <a:rPr lang="en-CA" sz="1800" dirty="0" err="1">
                <a:solidFill>
                  <a:srgbClr val="565656"/>
                </a:solidFill>
                <a:effectLst/>
                <a:latin typeface="GillSansMT"/>
              </a:rPr>
              <a:t>évoque</a:t>
            </a:r>
            <a:r>
              <a:rPr lang="en-CA" sz="1800" dirty="0">
                <a:solidFill>
                  <a:srgbClr val="565656"/>
                </a:solidFill>
                <a:effectLst/>
                <a:latin typeface="GillSansMT"/>
              </a:rPr>
              <a:t> un </a:t>
            </a:r>
            <a:r>
              <a:rPr lang="en-CA" sz="1800" dirty="0" err="1">
                <a:solidFill>
                  <a:srgbClr val="565656"/>
                </a:solidFill>
                <a:effectLst/>
                <a:latin typeface="GillSansMT"/>
              </a:rPr>
              <a:t>problème</a:t>
            </a:r>
            <a:r>
              <a:rPr lang="en-CA" sz="1800" dirty="0">
                <a:solidFill>
                  <a:srgbClr val="565656"/>
                </a:solidFill>
                <a:effectLst/>
                <a:latin typeface="GillSansMT"/>
              </a:rPr>
              <a:t> </a:t>
            </a:r>
            <a:r>
              <a:rPr lang="en-CA" sz="1800" dirty="0" err="1">
                <a:solidFill>
                  <a:srgbClr val="565656"/>
                </a:solidFill>
                <a:effectLst/>
                <a:latin typeface="GillSansMT"/>
              </a:rPr>
              <a:t>organique</a:t>
            </a:r>
            <a:r>
              <a:rPr lang="en-CA" sz="1800" dirty="0">
                <a:solidFill>
                  <a:srgbClr val="565656"/>
                </a:solidFill>
                <a:effectLst/>
                <a:latin typeface="GillSansMT"/>
              </a:rPr>
              <a:t>, </a:t>
            </a:r>
            <a:r>
              <a:rPr lang="en-CA" sz="1800" dirty="0" err="1">
                <a:solidFill>
                  <a:srgbClr val="565656"/>
                </a:solidFill>
                <a:effectLst/>
                <a:latin typeface="GillSansMT"/>
              </a:rPr>
              <a:t>toxique</a:t>
            </a:r>
            <a:r>
              <a:rPr lang="en-CA" sz="1800" dirty="0">
                <a:solidFill>
                  <a:srgbClr val="565656"/>
                </a:solidFill>
                <a:effectLst/>
                <a:latin typeface="GillSansMT"/>
              </a:rPr>
              <a:t> </a:t>
            </a:r>
            <a:r>
              <a:rPr lang="en-CA" sz="1800" dirty="0" err="1">
                <a:solidFill>
                  <a:srgbClr val="565656"/>
                </a:solidFill>
                <a:effectLst/>
                <a:latin typeface="GillSansMT"/>
              </a:rPr>
              <a:t>ou</a:t>
            </a:r>
            <a:r>
              <a:rPr lang="en-CA" sz="1800" dirty="0">
                <a:solidFill>
                  <a:srgbClr val="565656"/>
                </a:solidFill>
                <a:effectLst/>
                <a:latin typeface="GillSansMT"/>
              </a:rPr>
              <a:t> </a:t>
            </a:r>
            <a:r>
              <a:rPr lang="en-CA" sz="1800" dirty="0" err="1">
                <a:solidFill>
                  <a:srgbClr val="565656"/>
                </a:solidFill>
                <a:effectLst/>
                <a:latin typeface="GillSansMT"/>
              </a:rPr>
              <a:t>dépressif</a:t>
            </a:r>
            <a:r>
              <a:rPr lang="en-CA" sz="1800" dirty="0">
                <a:solidFill>
                  <a:srgbClr val="565656"/>
                </a:solidFill>
                <a:effectLst/>
                <a:latin typeface="GillSansMT"/>
              </a:rPr>
              <a:t> </a:t>
            </a:r>
            <a:r>
              <a:rPr lang="en-CA" sz="1800" dirty="0" err="1">
                <a:solidFill>
                  <a:srgbClr val="565656"/>
                </a:solidFill>
                <a:effectLst/>
                <a:latin typeface="GillSansMT"/>
              </a:rPr>
              <a:t>sévère</a:t>
            </a:r>
            <a:r>
              <a:rPr lang="en-CA" sz="1800" dirty="0">
                <a:solidFill>
                  <a:srgbClr val="565656"/>
                </a:solidFill>
                <a:effectLst/>
                <a:latin typeface="GillSansMT"/>
              </a:rPr>
              <a:t> </a:t>
            </a:r>
            <a:endParaRPr lang="en-CA" dirty="0">
              <a:effectLst/>
            </a:endParaRPr>
          </a:p>
          <a:p>
            <a:r>
              <a:rPr lang="en-CA" sz="1800" dirty="0">
                <a:solidFill>
                  <a:srgbClr val="281900"/>
                </a:solidFill>
                <a:effectLst/>
                <a:latin typeface="GillSansMT"/>
              </a:rPr>
              <a:t>– </a:t>
            </a:r>
            <a:r>
              <a:rPr lang="en-CA" sz="1800" dirty="0">
                <a:solidFill>
                  <a:srgbClr val="565656"/>
                </a:solidFill>
                <a:effectLst/>
                <a:latin typeface="GillSansMT"/>
              </a:rPr>
              <a:t>Une </a:t>
            </a:r>
            <a:r>
              <a:rPr lang="en-CA" sz="1800" dirty="0" err="1">
                <a:solidFill>
                  <a:srgbClr val="565656"/>
                </a:solidFill>
                <a:effectLst/>
                <a:latin typeface="GillSansMT"/>
              </a:rPr>
              <a:t>présentation</a:t>
            </a:r>
            <a:r>
              <a:rPr lang="en-CA" sz="1800" dirty="0">
                <a:solidFill>
                  <a:srgbClr val="565656"/>
                </a:solidFill>
                <a:effectLst/>
                <a:latin typeface="GillSansMT"/>
              </a:rPr>
              <a:t> </a:t>
            </a:r>
            <a:r>
              <a:rPr lang="en-CA" sz="1800" dirty="0" err="1">
                <a:solidFill>
                  <a:srgbClr val="565656"/>
                </a:solidFill>
                <a:effectLst/>
                <a:latin typeface="GillSansMT"/>
              </a:rPr>
              <a:t>flamboyante</a:t>
            </a:r>
            <a:r>
              <a:rPr lang="en-CA" sz="1800" dirty="0">
                <a:solidFill>
                  <a:srgbClr val="565656"/>
                </a:solidFill>
                <a:effectLst/>
                <a:latin typeface="GillSansMT"/>
              </a:rPr>
              <a:t> </a:t>
            </a:r>
            <a:r>
              <a:rPr lang="en-CA" sz="1800" dirty="0" err="1">
                <a:solidFill>
                  <a:srgbClr val="565656"/>
                </a:solidFill>
                <a:effectLst/>
                <a:latin typeface="GillSansMT"/>
              </a:rPr>
              <a:t>une</a:t>
            </a:r>
            <a:r>
              <a:rPr lang="en-CA" sz="1800" dirty="0">
                <a:solidFill>
                  <a:srgbClr val="565656"/>
                </a:solidFill>
                <a:effectLst/>
                <a:latin typeface="GillSansMT"/>
              </a:rPr>
              <a:t> </a:t>
            </a:r>
            <a:r>
              <a:rPr lang="en-CA" sz="1800" dirty="0" err="1">
                <a:solidFill>
                  <a:srgbClr val="565656"/>
                </a:solidFill>
                <a:effectLst/>
                <a:latin typeface="GillSansMT"/>
              </a:rPr>
              <a:t>manie</a:t>
            </a:r>
            <a:r>
              <a:rPr lang="en-CA" sz="1800" dirty="0">
                <a:solidFill>
                  <a:srgbClr val="565656"/>
                </a:solidFill>
                <a:effectLst/>
                <a:latin typeface="GillSansMT"/>
              </a:rPr>
              <a:t> </a:t>
            </a:r>
            <a:endParaRPr lang="en-CA" dirty="0">
              <a:effectLst/>
            </a:endParaRPr>
          </a:p>
          <a:p>
            <a:r>
              <a:rPr lang="en-CA" sz="1800" dirty="0">
                <a:solidFill>
                  <a:srgbClr val="281900"/>
                </a:solidFill>
                <a:effectLst/>
                <a:latin typeface="GillSansMT"/>
              </a:rPr>
              <a:t>– </a:t>
            </a:r>
            <a:r>
              <a:rPr lang="en-CA" sz="1800" dirty="0">
                <a:solidFill>
                  <a:srgbClr val="565656"/>
                </a:solidFill>
                <a:effectLst/>
                <a:latin typeface="GillSansMT"/>
              </a:rPr>
              <a:t>Une </a:t>
            </a:r>
            <a:r>
              <a:rPr lang="en-CA" sz="1800" dirty="0" err="1">
                <a:solidFill>
                  <a:srgbClr val="565656"/>
                </a:solidFill>
                <a:effectLst/>
                <a:latin typeface="GillSansMT"/>
              </a:rPr>
              <a:t>présentation</a:t>
            </a:r>
            <a:r>
              <a:rPr lang="en-CA" sz="1800" dirty="0">
                <a:solidFill>
                  <a:srgbClr val="565656"/>
                </a:solidFill>
                <a:effectLst/>
                <a:latin typeface="GillSansMT"/>
              </a:rPr>
              <a:t> </a:t>
            </a:r>
            <a:r>
              <a:rPr lang="en-CA" sz="1800" dirty="0" err="1">
                <a:solidFill>
                  <a:srgbClr val="565656"/>
                </a:solidFill>
                <a:effectLst/>
                <a:latin typeface="GillSansMT"/>
              </a:rPr>
              <a:t>inadaptée</a:t>
            </a:r>
            <a:r>
              <a:rPr lang="en-CA" sz="1800" dirty="0">
                <a:solidFill>
                  <a:srgbClr val="565656"/>
                </a:solidFill>
                <a:effectLst/>
                <a:latin typeface="GillSansMT"/>
              </a:rPr>
              <a:t> avec </a:t>
            </a:r>
            <a:r>
              <a:rPr lang="en-CA" sz="1800" dirty="0" err="1">
                <a:solidFill>
                  <a:srgbClr val="565656"/>
                </a:solidFill>
                <a:effectLst/>
                <a:latin typeface="GillSansMT"/>
              </a:rPr>
              <a:t>une</a:t>
            </a:r>
            <a:r>
              <a:rPr lang="en-CA" sz="1800" dirty="0">
                <a:solidFill>
                  <a:srgbClr val="565656"/>
                </a:solidFill>
                <a:effectLst/>
                <a:latin typeface="GillSansMT"/>
              </a:rPr>
              <a:t> </a:t>
            </a:r>
            <a:r>
              <a:rPr lang="en-CA" sz="1800" dirty="0" err="1">
                <a:solidFill>
                  <a:srgbClr val="565656"/>
                </a:solidFill>
                <a:effectLst/>
                <a:latin typeface="GillSansMT"/>
              </a:rPr>
              <a:t>hygiène</a:t>
            </a:r>
            <a:r>
              <a:rPr lang="en-CA" sz="1800" dirty="0">
                <a:solidFill>
                  <a:srgbClr val="565656"/>
                </a:solidFill>
                <a:effectLst/>
                <a:latin typeface="GillSansMT"/>
              </a:rPr>
              <a:t> </a:t>
            </a:r>
            <a:r>
              <a:rPr lang="en-CA" sz="1800" dirty="0" err="1">
                <a:solidFill>
                  <a:srgbClr val="565656"/>
                </a:solidFill>
                <a:effectLst/>
                <a:latin typeface="GillSansMT"/>
              </a:rPr>
              <a:t>déficiente</a:t>
            </a:r>
            <a:r>
              <a:rPr lang="en-CA" sz="1800" dirty="0">
                <a:solidFill>
                  <a:srgbClr val="565656"/>
                </a:solidFill>
                <a:effectLst/>
                <a:latin typeface="GillSansMT"/>
              </a:rPr>
              <a:t> </a:t>
            </a:r>
            <a:r>
              <a:rPr lang="en-CA" sz="1800" dirty="0" err="1">
                <a:solidFill>
                  <a:srgbClr val="565656"/>
                </a:solidFill>
                <a:effectLst/>
                <a:latin typeface="GillSansMT"/>
              </a:rPr>
              <a:t>est</a:t>
            </a:r>
            <a:r>
              <a:rPr lang="en-CA" sz="1800" dirty="0">
                <a:solidFill>
                  <a:srgbClr val="565656"/>
                </a:solidFill>
                <a:effectLst/>
                <a:latin typeface="GillSansMT"/>
              </a:rPr>
              <a:t> </a:t>
            </a:r>
            <a:r>
              <a:rPr lang="en-CA" sz="1800" dirty="0" err="1">
                <a:solidFill>
                  <a:srgbClr val="565656"/>
                </a:solidFill>
                <a:effectLst/>
                <a:latin typeface="GillSansMT"/>
              </a:rPr>
              <a:t>liée</a:t>
            </a:r>
            <a:r>
              <a:rPr lang="en-CA" sz="1800" dirty="0">
                <a:solidFill>
                  <a:srgbClr val="565656"/>
                </a:solidFill>
                <a:effectLst/>
                <a:latin typeface="GillSansMT"/>
              </a:rPr>
              <a:t> </a:t>
            </a:r>
            <a:r>
              <a:rPr lang="en-CA" sz="1800" dirty="0" err="1">
                <a:solidFill>
                  <a:srgbClr val="565656"/>
                </a:solidFill>
                <a:effectLst/>
                <a:latin typeface="GillSansMT"/>
              </a:rPr>
              <a:t>souvent</a:t>
            </a:r>
            <a:r>
              <a:rPr lang="en-CA" sz="1800" dirty="0">
                <a:solidFill>
                  <a:srgbClr val="565656"/>
                </a:solidFill>
                <a:effectLst/>
                <a:latin typeface="GillSansMT"/>
              </a:rPr>
              <a:t> à la </a:t>
            </a:r>
            <a:r>
              <a:rPr lang="en-CA" sz="1800" dirty="0" err="1">
                <a:solidFill>
                  <a:srgbClr val="565656"/>
                </a:solidFill>
                <a:effectLst/>
                <a:latin typeface="GillSansMT"/>
              </a:rPr>
              <a:t>schizophrénie</a:t>
            </a:r>
            <a:r>
              <a:rPr lang="en-CA" sz="1800" dirty="0">
                <a:solidFill>
                  <a:srgbClr val="565656"/>
                </a:solidFill>
                <a:effectLst/>
                <a:latin typeface="GillSansMT"/>
              </a:rPr>
              <a:t> </a:t>
            </a:r>
            <a:endParaRPr lang="en-CA" dirty="0">
              <a:effectLst/>
            </a:endParaRPr>
          </a:p>
          <a:p>
            <a:r>
              <a:rPr lang="en-CA" sz="1800" dirty="0">
                <a:solidFill>
                  <a:srgbClr val="281900"/>
                </a:solidFill>
                <a:effectLst/>
                <a:latin typeface="GillSansMT"/>
              </a:rPr>
              <a:t>– </a:t>
            </a:r>
            <a:r>
              <a:rPr lang="en-CA" sz="1800" dirty="0">
                <a:solidFill>
                  <a:srgbClr val="565656"/>
                </a:solidFill>
                <a:effectLst/>
                <a:latin typeface="GillSansMT"/>
              </a:rPr>
              <a:t>Une </a:t>
            </a:r>
            <a:r>
              <a:rPr lang="en-CA" sz="1800" dirty="0" err="1">
                <a:solidFill>
                  <a:srgbClr val="565656"/>
                </a:solidFill>
                <a:effectLst/>
                <a:latin typeface="GillSansMT"/>
              </a:rPr>
              <a:t>odeur</a:t>
            </a:r>
            <a:r>
              <a:rPr lang="en-CA" sz="1800" dirty="0">
                <a:solidFill>
                  <a:srgbClr val="565656"/>
                </a:solidFill>
                <a:effectLst/>
                <a:latin typeface="GillSansMT"/>
              </a:rPr>
              <a:t> </a:t>
            </a:r>
            <a:r>
              <a:rPr lang="en-CA" sz="1800" dirty="0" err="1">
                <a:solidFill>
                  <a:srgbClr val="565656"/>
                </a:solidFill>
                <a:effectLst/>
                <a:latin typeface="GillSansMT"/>
              </a:rPr>
              <a:t>d’urine</a:t>
            </a:r>
            <a:r>
              <a:rPr lang="en-CA" sz="1800" dirty="0">
                <a:solidFill>
                  <a:srgbClr val="565656"/>
                </a:solidFill>
                <a:effectLst/>
                <a:latin typeface="GillSansMT"/>
              </a:rPr>
              <a:t> </a:t>
            </a:r>
            <a:r>
              <a:rPr lang="en-CA" sz="1800" dirty="0" err="1">
                <a:solidFill>
                  <a:srgbClr val="565656"/>
                </a:solidFill>
                <a:effectLst/>
                <a:latin typeface="GillSansMT"/>
              </a:rPr>
              <a:t>va</a:t>
            </a:r>
            <a:r>
              <a:rPr lang="en-CA" sz="1800" dirty="0">
                <a:solidFill>
                  <a:srgbClr val="565656"/>
                </a:solidFill>
                <a:effectLst/>
                <a:latin typeface="GillSansMT"/>
              </a:rPr>
              <a:t> de pair avec un trouble </a:t>
            </a:r>
            <a:r>
              <a:rPr lang="en-CA" sz="1800" dirty="0" err="1">
                <a:solidFill>
                  <a:srgbClr val="565656"/>
                </a:solidFill>
                <a:effectLst/>
                <a:latin typeface="GillSansMT"/>
              </a:rPr>
              <a:t>organique</a:t>
            </a:r>
            <a:r>
              <a:rPr lang="en-CA" sz="1800" dirty="0">
                <a:solidFill>
                  <a:srgbClr val="565656"/>
                </a:solidFill>
                <a:effectLst/>
                <a:latin typeface="GillSansMT"/>
              </a:rPr>
              <a:t>, </a:t>
            </a:r>
            <a:r>
              <a:rPr lang="en-CA" sz="1800" dirty="0" err="1">
                <a:solidFill>
                  <a:srgbClr val="565656"/>
                </a:solidFill>
                <a:effectLst/>
                <a:latin typeface="GillSansMT"/>
              </a:rPr>
              <a:t>une</a:t>
            </a:r>
            <a:r>
              <a:rPr lang="en-CA" sz="1800" dirty="0">
                <a:solidFill>
                  <a:srgbClr val="565656"/>
                </a:solidFill>
                <a:effectLst/>
                <a:latin typeface="GillSansMT"/>
              </a:rPr>
              <a:t> </a:t>
            </a:r>
            <a:r>
              <a:rPr lang="en-CA" sz="1800" dirty="0" err="1">
                <a:solidFill>
                  <a:srgbClr val="565656"/>
                </a:solidFill>
                <a:effectLst/>
                <a:latin typeface="GillSansMT"/>
              </a:rPr>
              <a:t>haleine</a:t>
            </a:r>
            <a:r>
              <a:rPr lang="en-CA" sz="1800" dirty="0">
                <a:solidFill>
                  <a:srgbClr val="565656"/>
                </a:solidFill>
                <a:effectLst/>
                <a:latin typeface="GillSansMT"/>
              </a:rPr>
              <a:t> </a:t>
            </a:r>
            <a:r>
              <a:rPr lang="en-CA" sz="1800" dirty="0" err="1">
                <a:solidFill>
                  <a:srgbClr val="565656"/>
                </a:solidFill>
                <a:effectLst/>
                <a:latin typeface="GillSansMT"/>
              </a:rPr>
              <a:t>éthylique</a:t>
            </a:r>
            <a:r>
              <a:rPr lang="en-CA" sz="1800" dirty="0">
                <a:solidFill>
                  <a:srgbClr val="565656"/>
                </a:solidFill>
                <a:effectLst/>
                <a:latin typeface="GillSansMT"/>
              </a:rPr>
              <a:t> avec un </a:t>
            </a:r>
            <a:r>
              <a:rPr lang="en-CA" sz="1800" dirty="0" err="1">
                <a:solidFill>
                  <a:srgbClr val="565656"/>
                </a:solidFill>
                <a:effectLst/>
                <a:latin typeface="GillSansMT"/>
              </a:rPr>
              <a:t>problème</a:t>
            </a:r>
            <a:r>
              <a:rPr lang="en-CA" sz="1800" dirty="0">
                <a:solidFill>
                  <a:srgbClr val="565656"/>
                </a:solidFill>
                <a:effectLst/>
                <a:latin typeface="GillSansMT"/>
              </a:rPr>
              <a:t> </a:t>
            </a:r>
            <a:r>
              <a:rPr lang="en-CA" sz="1800" dirty="0" err="1">
                <a:solidFill>
                  <a:srgbClr val="565656"/>
                </a:solidFill>
                <a:effectLst/>
                <a:latin typeface="GillSansMT"/>
              </a:rPr>
              <a:t>d’alcool</a:t>
            </a:r>
            <a:r>
              <a:rPr lang="en-CA" sz="1800" dirty="0">
                <a:solidFill>
                  <a:srgbClr val="565656"/>
                </a:solidFill>
                <a:effectLst/>
                <a:latin typeface="GillSansMT"/>
              </a:rPr>
              <a:t> </a:t>
            </a:r>
            <a:endParaRPr lang="en-CA" dirty="0">
              <a:effectLst/>
            </a:endParaRPr>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34</a:t>
            </a:fld>
            <a:endParaRPr lang="fr-CA"/>
          </a:p>
        </p:txBody>
      </p:sp>
    </p:spTree>
    <p:extLst>
      <p:ext uri="{BB962C8B-B14F-4D97-AF65-F5344CB8AC3E}">
        <p14:creationId xmlns:p14="http://schemas.microsoft.com/office/powerpoint/2010/main" val="2155562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Dans </a:t>
            </a:r>
            <a:r>
              <a:rPr lang="en-CA" dirty="0" err="1"/>
              <a:t>une</a:t>
            </a:r>
            <a:r>
              <a:rPr lang="en-CA" dirty="0"/>
              <a:t> étude </a:t>
            </a:r>
            <a:r>
              <a:rPr lang="en-CA" dirty="0" err="1"/>
              <a:t>pilote</a:t>
            </a:r>
            <a:r>
              <a:rPr lang="en-CA" dirty="0"/>
              <a:t> </a:t>
            </a:r>
            <a:r>
              <a:rPr lang="en-CA" dirty="0" err="1"/>
              <a:t>menée</a:t>
            </a:r>
            <a:r>
              <a:rPr lang="en-CA" dirty="0"/>
              <a:t> à l’Hôpital Universitaire </a:t>
            </a:r>
            <a:r>
              <a:rPr lang="en-CA" dirty="0" err="1"/>
              <a:t>d’Anvers</a:t>
            </a:r>
            <a:r>
              <a:rPr lang="en-CA" dirty="0"/>
              <a:t>, des </a:t>
            </a:r>
            <a:r>
              <a:rPr lang="en-CA" dirty="0" err="1"/>
              <a:t>pharmaciens</a:t>
            </a:r>
            <a:r>
              <a:rPr lang="en-CA" dirty="0"/>
              <a:t> </a:t>
            </a:r>
            <a:r>
              <a:rPr lang="en-CA" dirty="0" err="1"/>
              <a:t>cliniciens</a:t>
            </a:r>
            <a:r>
              <a:rPr lang="en-CA" dirty="0"/>
              <a:t> </a:t>
            </a:r>
            <a:r>
              <a:rPr lang="en-CA" dirty="0" err="1"/>
              <a:t>ont</a:t>
            </a:r>
            <a:r>
              <a:rPr lang="en-CA" dirty="0"/>
              <a:t> </a:t>
            </a:r>
            <a:r>
              <a:rPr lang="en-CA" dirty="0" err="1"/>
              <a:t>effectué</a:t>
            </a:r>
            <a:r>
              <a:rPr lang="en-CA" dirty="0"/>
              <a:t> des </a:t>
            </a:r>
            <a:r>
              <a:rPr lang="en-CA" dirty="0" err="1"/>
              <a:t>révisions</a:t>
            </a:r>
            <a:r>
              <a:rPr lang="en-CA" dirty="0"/>
              <a:t> de la </a:t>
            </a:r>
            <a:r>
              <a:rPr lang="en-CA" dirty="0" err="1"/>
              <a:t>médication</a:t>
            </a:r>
            <a:r>
              <a:rPr lang="en-CA" dirty="0"/>
              <a:t> au chevet des patients, </a:t>
            </a:r>
            <a:r>
              <a:rPr lang="en-CA" dirty="0" err="1"/>
              <a:t>incluant</a:t>
            </a:r>
            <a:r>
              <a:rPr lang="en-CA" dirty="0"/>
              <a:t> </a:t>
            </a:r>
            <a:r>
              <a:rPr lang="en-CA" dirty="0" err="1"/>
              <a:t>une</a:t>
            </a:r>
            <a:r>
              <a:rPr lang="en-CA" dirty="0"/>
              <a:t> </a:t>
            </a:r>
            <a:r>
              <a:rPr lang="en-CA" dirty="0" err="1"/>
              <a:t>évaluation</a:t>
            </a:r>
            <a:r>
              <a:rPr lang="en-CA" dirty="0"/>
              <a:t> des </a:t>
            </a:r>
            <a:r>
              <a:rPr lang="en-CA" dirty="0" err="1"/>
              <a:t>fonctions</a:t>
            </a:r>
            <a:r>
              <a:rPr lang="en-CA" dirty="0"/>
              <a:t> </a:t>
            </a:r>
            <a:r>
              <a:rPr lang="en-CA" dirty="0" err="1"/>
              <a:t>cognitives</a:t>
            </a:r>
            <a:r>
              <a:rPr lang="en-CA" dirty="0"/>
              <a:t> à </a:t>
            </a:r>
            <a:r>
              <a:rPr lang="en-CA" dirty="0" err="1"/>
              <a:t>l’aide</a:t>
            </a:r>
            <a:r>
              <a:rPr lang="en-CA" dirty="0"/>
              <a:t> du MMSE </a:t>
            </a:r>
            <a:r>
              <a:rPr lang="en-CA" dirty="0" err="1"/>
              <a:t>abrégé</a:t>
            </a:r>
            <a:r>
              <a:rPr lang="en-CA" dirty="0"/>
              <a:t> </a:t>
            </a:r>
            <a:r>
              <a:rPr lang="en-CA" dirty="0" err="1"/>
              <a:t>ainsi</a:t>
            </a:r>
            <a:r>
              <a:rPr lang="en-CA" dirty="0"/>
              <a:t> </a:t>
            </a:r>
            <a:r>
              <a:rPr lang="en-CA" dirty="0" err="1"/>
              <a:t>qu’un</a:t>
            </a:r>
            <a:r>
              <a:rPr lang="en-CA" dirty="0"/>
              <a:t> </a:t>
            </a:r>
            <a:r>
              <a:rPr lang="en-CA" dirty="0" err="1"/>
              <a:t>dépistage</a:t>
            </a:r>
            <a:r>
              <a:rPr lang="en-CA" dirty="0"/>
              <a:t> de la </a:t>
            </a:r>
            <a:r>
              <a:rPr lang="en-CA" dirty="0" err="1"/>
              <a:t>dépression</a:t>
            </a:r>
            <a:r>
              <a:rPr lang="en-CA" dirty="0"/>
              <a:t> à </a:t>
            </a:r>
            <a:r>
              <a:rPr lang="en-CA" dirty="0" err="1"/>
              <a:t>l’aide</a:t>
            </a:r>
            <a:r>
              <a:rPr lang="en-CA" dirty="0"/>
              <a:t> de </a:t>
            </a:r>
            <a:r>
              <a:rPr lang="en-CA" dirty="0" err="1"/>
              <a:t>l’échelle</a:t>
            </a:r>
            <a:r>
              <a:rPr lang="en-CA" dirty="0"/>
              <a:t> de </a:t>
            </a:r>
            <a:r>
              <a:rPr lang="en-CA" dirty="0" err="1"/>
              <a:t>dépression</a:t>
            </a:r>
            <a:r>
              <a:rPr lang="en-CA" dirty="0"/>
              <a:t> </a:t>
            </a:r>
            <a:r>
              <a:rPr lang="en-CA" dirty="0" err="1"/>
              <a:t>gériatrique</a:t>
            </a:r>
            <a:r>
              <a:rPr lang="en-CA" dirty="0"/>
              <a:t> (GDS-4)[1]. Cette </a:t>
            </a:r>
            <a:r>
              <a:rPr lang="en-CA" dirty="0" err="1"/>
              <a:t>approche</a:t>
            </a:r>
            <a:r>
              <a:rPr lang="en-CA" dirty="0"/>
              <a:t> a </a:t>
            </a:r>
            <a:r>
              <a:rPr lang="en-CA" dirty="0" err="1"/>
              <a:t>permis</a:t>
            </a:r>
            <a:r>
              <a:rPr lang="en-CA" dirty="0"/>
              <a:t> </a:t>
            </a:r>
            <a:r>
              <a:rPr lang="en-CA" dirty="0" err="1"/>
              <a:t>d’identifier</a:t>
            </a:r>
            <a:r>
              <a:rPr lang="en-CA" dirty="0"/>
              <a:t> des </a:t>
            </a:r>
            <a:r>
              <a:rPr lang="en-CA" dirty="0" err="1"/>
              <a:t>médicaments</a:t>
            </a:r>
            <a:r>
              <a:rPr lang="en-CA" dirty="0"/>
              <a:t> </a:t>
            </a:r>
            <a:r>
              <a:rPr lang="en-CA" dirty="0" err="1"/>
              <a:t>potentiellement</a:t>
            </a:r>
            <a:r>
              <a:rPr lang="en-CA" dirty="0"/>
              <a:t> </a:t>
            </a:r>
            <a:r>
              <a:rPr lang="en-CA" dirty="0" err="1"/>
              <a:t>inappropriés</a:t>
            </a:r>
            <a:r>
              <a:rPr lang="en-CA" dirty="0"/>
              <a:t> </a:t>
            </a:r>
            <a:r>
              <a:rPr lang="en-CA" dirty="0" err="1"/>
              <a:t>ainsi</a:t>
            </a:r>
            <a:r>
              <a:rPr lang="en-CA" dirty="0"/>
              <a:t> que des </a:t>
            </a:r>
            <a:r>
              <a:rPr lang="en-CA" dirty="0" err="1"/>
              <a:t>problèmes</a:t>
            </a:r>
            <a:r>
              <a:rPr lang="en-CA" dirty="0"/>
              <a:t> </a:t>
            </a:r>
            <a:r>
              <a:rPr lang="en-CA" dirty="0" err="1"/>
              <a:t>liés</a:t>
            </a:r>
            <a:r>
              <a:rPr lang="en-CA" dirty="0"/>
              <a:t> à la prise de </a:t>
            </a:r>
            <a:r>
              <a:rPr lang="en-CA" dirty="0" err="1"/>
              <a:t>médicaments</a:t>
            </a:r>
            <a:r>
              <a:rPr lang="en-CA" dirty="0"/>
              <a:t>, </a:t>
            </a:r>
            <a:r>
              <a:rPr lang="en-CA" dirty="0" err="1"/>
              <a:t>notamment</a:t>
            </a:r>
            <a:r>
              <a:rPr lang="en-CA" dirty="0"/>
              <a:t> chez les patients </a:t>
            </a:r>
            <a:r>
              <a:rPr lang="en-CA" dirty="0" err="1"/>
              <a:t>présentant</a:t>
            </a:r>
            <a:r>
              <a:rPr lang="en-CA" dirty="0"/>
              <a:t> </a:t>
            </a:r>
            <a:r>
              <a:rPr lang="en-CA" dirty="0" err="1"/>
              <a:t>une</a:t>
            </a:r>
            <a:r>
              <a:rPr lang="en-CA" dirty="0"/>
              <a:t> </a:t>
            </a:r>
            <a:r>
              <a:rPr lang="en-CA" dirty="0" err="1"/>
              <a:t>altération</a:t>
            </a:r>
            <a:r>
              <a:rPr lang="en-CA" dirty="0"/>
              <a:t> cognitive.</a:t>
            </a:r>
          </a:p>
        </p:txBody>
      </p:sp>
      <p:sp>
        <p:nvSpPr>
          <p:cNvPr id="4" name="Slide Number Placeholder 3"/>
          <p:cNvSpPr>
            <a:spLocks noGrp="1"/>
          </p:cNvSpPr>
          <p:nvPr>
            <p:ph type="sldNum" sz="quarter" idx="5"/>
          </p:nvPr>
        </p:nvSpPr>
        <p:spPr/>
        <p:txBody>
          <a:bodyPr/>
          <a:lstStyle/>
          <a:p>
            <a:fld id="{D7824EE4-D93F-445E-B3A5-40D468FDC994}" type="slidenum">
              <a:rPr lang="fr-CA" smtClean="0"/>
              <a:t>10</a:t>
            </a:fld>
            <a:endParaRPr lang="fr-CA"/>
          </a:p>
        </p:txBody>
      </p:sp>
    </p:spTree>
    <p:extLst>
      <p:ext uri="{BB962C8B-B14F-4D97-AF65-F5344CB8AC3E}">
        <p14:creationId xmlns:p14="http://schemas.microsoft.com/office/powerpoint/2010/main" val="2786612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35</a:t>
            </a:fld>
            <a:endParaRPr lang="fr-CA"/>
          </a:p>
        </p:txBody>
      </p:sp>
    </p:spTree>
    <p:extLst>
      <p:ext uri="{BB962C8B-B14F-4D97-AF65-F5344CB8AC3E}">
        <p14:creationId xmlns:p14="http://schemas.microsoft.com/office/powerpoint/2010/main" val="260854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36</a:t>
            </a:fld>
            <a:endParaRPr lang="fr-CA"/>
          </a:p>
        </p:txBody>
      </p:sp>
    </p:spTree>
    <p:extLst>
      <p:ext uri="{BB962C8B-B14F-4D97-AF65-F5344CB8AC3E}">
        <p14:creationId xmlns:p14="http://schemas.microsoft.com/office/powerpoint/2010/main" val="589914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solidFill>
                  <a:srgbClr val="281900"/>
                </a:solidFill>
                <a:effectLst/>
                <a:latin typeface="GillSansMT"/>
              </a:rPr>
              <a:t>– </a:t>
            </a:r>
            <a:r>
              <a:rPr lang="en-CA" sz="1800" dirty="0">
                <a:solidFill>
                  <a:srgbClr val="565656"/>
                </a:solidFill>
                <a:effectLst/>
                <a:latin typeface="GillSansMT"/>
              </a:rPr>
              <a:t>Un patient </a:t>
            </a:r>
            <a:r>
              <a:rPr lang="en-CA" sz="1800" dirty="0" err="1">
                <a:solidFill>
                  <a:srgbClr val="565656"/>
                </a:solidFill>
                <a:effectLst/>
                <a:latin typeface="GillSansMT"/>
              </a:rPr>
              <a:t>paranoïde</a:t>
            </a:r>
            <a:r>
              <a:rPr lang="en-CA" sz="1800" dirty="0">
                <a:solidFill>
                  <a:srgbClr val="565656"/>
                </a:solidFill>
                <a:effectLst/>
                <a:latin typeface="GillSansMT"/>
              </a:rPr>
              <a:t> </a:t>
            </a:r>
            <a:r>
              <a:rPr lang="en-CA" sz="1800" dirty="0" err="1">
                <a:solidFill>
                  <a:srgbClr val="565656"/>
                </a:solidFill>
                <a:effectLst/>
                <a:latin typeface="GillSansMT"/>
              </a:rPr>
              <a:t>pourra</a:t>
            </a:r>
            <a:r>
              <a:rPr lang="en-CA" sz="1800" dirty="0">
                <a:solidFill>
                  <a:srgbClr val="565656"/>
                </a:solidFill>
                <a:effectLst/>
                <a:latin typeface="GillSansMT"/>
              </a:rPr>
              <a:t> se </a:t>
            </a:r>
            <a:r>
              <a:rPr lang="en-CA" sz="1800" dirty="0" err="1">
                <a:solidFill>
                  <a:srgbClr val="565656"/>
                </a:solidFill>
                <a:effectLst/>
                <a:latin typeface="GillSansMT"/>
              </a:rPr>
              <a:t>montrer</a:t>
            </a:r>
            <a:r>
              <a:rPr lang="en-CA" sz="1800" dirty="0">
                <a:solidFill>
                  <a:srgbClr val="565656"/>
                </a:solidFill>
                <a:effectLst/>
                <a:latin typeface="GillSansMT"/>
              </a:rPr>
              <a:t> </a:t>
            </a:r>
            <a:r>
              <a:rPr lang="en-CA" sz="1800" dirty="0" err="1">
                <a:solidFill>
                  <a:srgbClr val="565656"/>
                </a:solidFill>
                <a:effectLst/>
                <a:latin typeface="GillSansMT"/>
              </a:rPr>
              <a:t>méfiant</a:t>
            </a:r>
            <a:r>
              <a:rPr lang="en-CA" sz="1800" dirty="0">
                <a:solidFill>
                  <a:srgbClr val="565656"/>
                </a:solidFill>
                <a:effectLst/>
                <a:latin typeface="GillSansMT"/>
              </a:rPr>
              <a:t>, un trouble de la </a:t>
            </a:r>
            <a:r>
              <a:rPr lang="en-CA" sz="1800" dirty="0" err="1">
                <a:solidFill>
                  <a:srgbClr val="565656"/>
                </a:solidFill>
                <a:effectLst/>
                <a:latin typeface="GillSansMT"/>
              </a:rPr>
              <a:t>personnalite</a:t>
            </a:r>
            <a:r>
              <a:rPr lang="en-CA" sz="1800" dirty="0">
                <a:solidFill>
                  <a:srgbClr val="565656"/>
                </a:solidFill>
                <a:effectLst/>
                <a:latin typeface="GillSansMT"/>
              </a:rPr>
              <a:t>́ du </a:t>
            </a:r>
            <a:r>
              <a:rPr lang="en-CA" sz="1800" dirty="0" err="1">
                <a:solidFill>
                  <a:srgbClr val="565656"/>
                </a:solidFill>
                <a:effectLst/>
                <a:latin typeface="GillSansMT"/>
              </a:rPr>
              <a:t>groupe</a:t>
            </a:r>
            <a:r>
              <a:rPr lang="en-CA" sz="1800" dirty="0">
                <a:solidFill>
                  <a:srgbClr val="565656"/>
                </a:solidFill>
                <a:effectLst/>
                <a:latin typeface="GillSansMT"/>
              </a:rPr>
              <a:t> B </a:t>
            </a:r>
            <a:r>
              <a:rPr lang="en-CA" sz="1800" dirty="0" err="1">
                <a:solidFill>
                  <a:srgbClr val="565656"/>
                </a:solidFill>
                <a:effectLst/>
                <a:latin typeface="GillSansMT"/>
              </a:rPr>
              <a:t>pourra</a:t>
            </a:r>
            <a:r>
              <a:rPr lang="en-CA" sz="1800" dirty="0">
                <a:solidFill>
                  <a:srgbClr val="565656"/>
                </a:solidFill>
                <a:effectLst/>
                <a:latin typeface="GillSansMT"/>
              </a:rPr>
              <a:t> </a:t>
            </a:r>
            <a:r>
              <a:rPr lang="en-CA" sz="1800" dirty="0" err="1">
                <a:solidFill>
                  <a:srgbClr val="565656"/>
                </a:solidFill>
                <a:effectLst/>
                <a:latin typeface="GillSansMT"/>
              </a:rPr>
              <a:t>être</a:t>
            </a:r>
            <a:r>
              <a:rPr lang="en-CA" sz="1800" dirty="0">
                <a:solidFill>
                  <a:srgbClr val="565656"/>
                </a:solidFill>
                <a:effectLst/>
                <a:latin typeface="GillSansMT"/>
              </a:rPr>
              <a:t> </a:t>
            </a:r>
            <a:r>
              <a:rPr lang="en-CA" sz="1800" dirty="0" err="1">
                <a:solidFill>
                  <a:srgbClr val="565656"/>
                </a:solidFill>
                <a:effectLst/>
                <a:latin typeface="GillSansMT"/>
              </a:rPr>
              <a:t>séducteur</a:t>
            </a:r>
            <a:r>
              <a:rPr lang="en-CA" sz="1800" dirty="0">
                <a:solidFill>
                  <a:srgbClr val="565656"/>
                </a:solidFill>
                <a:effectLst/>
                <a:latin typeface="GillSansMT"/>
              </a:rPr>
              <a:t> </a:t>
            </a:r>
            <a:r>
              <a:rPr lang="en-CA" sz="1800" dirty="0" err="1">
                <a:solidFill>
                  <a:srgbClr val="565656"/>
                </a:solidFill>
                <a:effectLst/>
                <a:latin typeface="GillSansMT"/>
              </a:rPr>
              <a:t>ou</a:t>
            </a:r>
            <a:r>
              <a:rPr lang="en-CA" sz="1800" dirty="0">
                <a:solidFill>
                  <a:srgbClr val="565656"/>
                </a:solidFill>
                <a:effectLst/>
                <a:latin typeface="GillSansMT"/>
              </a:rPr>
              <a:t> hostile. </a:t>
            </a:r>
            <a:endParaRPr lang="en-CA" dirty="0">
              <a:effectLst/>
            </a:endParaRPr>
          </a:p>
          <a:p>
            <a:r>
              <a:rPr lang="en-CA" sz="1800" dirty="0">
                <a:solidFill>
                  <a:srgbClr val="281900"/>
                </a:solidFill>
                <a:effectLst/>
                <a:latin typeface="GillSansMT"/>
              </a:rPr>
              <a:t>– </a:t>
            </a:r>
            <a:r>
              <a:rPr lang="en-CA" sz="1800" dirty="0" err="1">
                <a:solidFill>
                  <a:srgbClr val="565656"/>
                </a:solidFill>
                <a:effectLst/>
                <a:latin typeface="GillSansMT"/>
              </a:rPr>
              <a:t>L’apathie</a:t>
            </a:r>
            <a:r>
              <a:rPr lang="en-CA" sz="1800" dirty="0">
                <a:solidFill>
                  <a:srgbClr val="565656"/>
                </a:solidFill>
                <a:effectLst/>
                <a:latin typeface="GillSansMT"/>
              </a:rPr>
              <a:t> </a:t>
            </a:r>
            <a:r>
              <a:rPr lang="en-CA" sz="1800" dirty="0" err="1">
                <a:solidFill>
                  <a:srgbClr val="565656"/>
                </a:solidFill>
                <a:effectLst/>
                <a:latin typeface="GillSansMT"/>
              </a:rPr>
              <a:t>peut</a:t>
            </a:r>
            <a:r>
              <a:rPr lang="en-CA" sz="1800" dirty="0">
                <a:solidFill>
                  <a:srgbClr val="565656"/>
                </a:solidFill>
                <a:effectLst/>
                <a:latin typeface="GillSansMT"/>
              </a:rPr>
              <a:t> </a:t>
            </a:r>
            <a:r>
              <a:rPr lang="en-CA" sz="1800" dirty="0" err="1">
                <a:solidFill>
                  <a:srgbClr val="565656"/>
                </a:solidFill>
                <a:effectLst/>
                <a:latin typeface="GillSansMT"/>
              </a:rPr>
              <a:t>être</a:t>
            </a:r>
            <a:r>
              <a:rPr lang="en-CA" sz="1800" dirty="0">
                <a:solidFill>
                  <a:srgbClr val="565656"/>
                </a:solidFill>
                <a:effectLst/>
                <a:latin typeface="GillSansMT"/>
              </a:rPr>
              <a:t> </a:t>
            </a:r>
            <a:r>
              <a:rPr lang="en-CA" sz="1800" dirty="0" err="1">
                <a:solidFill>
                  <a:srgbClr val="565656"/>
                </a:solidFill>
                <a:effectLst/>
                <a:latin typeface="GillSansMT"/>
              </a:rPr>
              <a:t>évocatrice</a:t>
            </a:r>
            <a:r>
              <a:rPr lang="en-CA" sz="1800" dirty="0">
                <a:solidFill>
                  <a:srgbClr val="565656"/>
                </a:solidFill>
                <a:effectLst/>
                <a:latin typeface="GillSansMT"/>
              </a:rPr>
              <a:t> </a:t>
            </a:r>
            <a:r>
              <a:rPr lang="en-CA" sz="1800" dirty="0" err="1">
                <a:solidFill>
                  <a:srgbClr val="565656"/>
                </a:solidFill>
                <a:effectLst/>
                <a:latin typeface="GillSansMT"/>
              </a:rPr>
              <a:t>d’organicite</a:t>
            </a:r>
            <a:r>
              <a:rPr lang="en-CA" sz="1800" dirty="0">
                <a:solidFill>
                  <a:srgbClr val="565656"/>
                </a:solidFill>
                <a:effectLst/>
                <a:latin typeface="GillSansMT"/>
              </a:rPr>
              <a:t>́ </a:t>
            </a:r>
            <a:endParaRPr lang="en-CA" dirty="0">
              <a:effectLst/>
            </a:endParaRPr>
          </a:p>
          <a:p>
            <a:r>
              <a:rPr lang="en-CA" sz="1800" dirty="0">
                <a:solidFill>
                  <a:srgbClr val="281900"/>
                </a:solidFill>
                <a:effectLst/>
                <a:latin typeface="GillSansMT"/>
              </a:rPr>
              <a:t>– </a:t>
            </a:r>
            <a:r>
              <a:rPr lang="en-CA" sz="1800" dirty="0">
                <a:solidFill>
                  <a:srgbClr val="565656"/>
                </a:solidFill>
                <a:effectLst/>
                <a:latin typeface="GillSansMT"/>
              </a:rPr>
              <a:t>Un patient </a:t>
            </a:r>
            <a:r>
              <a:rPr lang="en-CA" sz="1800" dirty="0" err="1">
                <a:solidFill>
                  <a:srgbClr val="565656"/>
                </a:solidFill>
                <a:effectLst/>
                <a:latin typeface="GillSansMT"/>
              </a:rPr>
              <a:t>peut</a:t>
            </a:r>
            <a:r>
              <a:rPr lang="en-CA" sz="1800" dirty="0">
                <a:solidFill>
                  <a:srgbClr val="565656"/>
                </a:solidFill>
                <a:effectLst/>
                <a:latin typeface="GillSansMT"/>
              </a:rPr>
              <a:t> </a:t>
            </a:r>
            <a:r>
              <a:rPr lang="en-CA" sz="1800" dirty="0" err="1">
                <a:solidFill>
                  <a:srgbClr val="565656"/>
                </a:solidFill>
                <a:effectLst/>
                <a:latin typeface="GillSansMT"/>
              </a:rPr>
              <a:t>être</a:t>
            </a:r>
            <a:r>
              <a:rPr lang="en-CA" sz="1800" dirty="0">
                <a:solidFill>
                  <a:srgbClr val="565656"/>
                </a:solidFill>
                <a:effectLst/>
                <a:latin typeface="GillSansMT"/>
              </a:rPr>
              <a:t> </a:t>
            </a:r>
            <a:r>
              <a:rPr lang="en-CA" sz="1800" dirty="0" err="1">
                <a:solidFill>
                  <a:srgbClr val="565656"/>
                </a:solidFill>
                <a:effectLst/>
                <a:latin typeface="GillSansMT"/>
              </a:rPr>
              <a:t>méprisant</a:t>
            </a:r>
            <a:r>
              <a:rPr lang="en-CA" sz="1800" dirty="0">
                <a:solidFill>
                  <a:srgbClr val="565656"/>
                </a:solidFill>
                <a:effectLst/>
                <a:latin typeface="GillSansMT"/>
              </a:rPr>
              <a:t> et </a:t>
            </a:r>
            <a:r>
              <a:rPr lang="en-CA" sz="1800" dirty="0" err="1">
                <a:solidFill>
                  <a:srgbClr val="565656"/>
                </a:solidFill>
                <a:effectLst/>
                <a:latin typeface="GillSansMT"/>
              </a:rPr>
              <a:t>répondre</a:t>
            </a:r>
            <a:r>
              <a:rPr lang="en-CA" sz="1800" dirty="0">
                <a:solidFill>
                  <a:srgbClr val="565656"/>
                </a:solidFill>
                <a:effectLst/>
                <a:latin typeface="GillSansMT"/>
              </a:rPr>
              <a:t> à tout </a:t>
            </a:r>
            <a:r>
              <a:rPr lang="en-CA" sz="1800" dirty="0" err="1">
                <a:solidFill>
                  <a:srgbClr val="565656"/>
                </a:solidFill>
                <a:effectLst/>
                <a:latin typeface="GillSansMT"/>
              </a:rPr>
              <a:t>ce</a:t>
            </a:r>
            <a:r>
              <a:rPr lang="en-CA" sz="1800" dirty="0">
                <a:solidFill>
                  <a:srgbClr val="565656"/>
                </a:solidFill>
                <a:effectLst/>
                <a:latin typeface="GillSansMT"/>
              </a:rPr>
              <a:t> que </a:t>
            </a:r>
            <a:r>
              <a:rPr lang="en-CA" sz="1800" dirty="0" err="1">
                <a:solidFill>
                  <a:srgbClr val="565656"/>
                </a:solidFill>
                <a:effectLst/>
                <a:latin typeface="GillSansMT"/>
              </a:rPr>
              <a:t>l’on</a:t>
            </a:r>
            <a:r>
              <a:rPr lang="en-CA" sz="1800" dirty="0">
                <a:solidFill>
                  <a:srgbClr val="565656"/>
                </a:solidFill>
                <a:effectLst/>
                <a:latin typeface="GillSansMT"/>
              </a:rPr>
              <a:t> </a:t>
            </a:r>
            <a:r>
              <a:rPr lang="en-CA" sz="1800" dirty="0" err="1">
                <a:solidFill>
                  <a:srgbClr val="565656"/>
                </a:solidFill>
                <a:effectLst/>
                <a:latin typeface="GillSansMT"/>
              </a:rPr>
              <a:t>exige</a:t>
            </a:r>
            <a:r>
              <a:rPr lang="en-CA" sz="1800" dirty="0">
                <a:solidFill>
                  <a:srgbClr val="565656"/>
                </a:solidFill>
                <a:effectLst/>
                <a:latin typeface="GillSansMT"/>
              </a:rPr>
              <a:t> de </a:t>
            </a:r>
            <a:r>
              <a:rPr lang="en-CA" sz="1800" dirty="0" err="1">
                <a:solidFill>
                  <a:srgbClr val="565656"/>
                </a:solidFill>
                <a:effectLst/>
                <a:latin typeface="GillSansMT"/>
              </a:rPr>
              <a:t>lui</a:t>
            </a:r>
            <a:r>
              <a:rPr lang="en-CA" sz="1800" dirty="0">
                <a:solidFill>
                  <a:srgbClr val="565656"/>
                </a:solidFill>
                <a:effectLst/>
                <a:latin typeface="GillSansMT"/>
              </a:rPr>
              <a:t> </a:t>
            </a:r>
            <a:endParaRPr lang="en-CA" dirty="0">
              <a:effectLst/>
            </a:endParaRPr>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38</a:t>
            </a:fld>
            <a:endParaRPr lang="fr-CA"/>
          </a:p>
        </p:txBody>
      </p:sp>
    </p:spTree>
    <p:extLst>
      <p:ext uri="{BB962C8B-B14F-4D97-AF65-F5344CB8AC3E}">
        <p14:creationId xmlns:p14="http://schemas.microsoft.com/office/powerpoint/2010/main" val="1005347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800" dirty="0" err="1">
                <a:solidFill>
                  <a:srgbClr val="565656"/>
                </a:solidFill>
                <a:effectLst/>
                <a:latin typeface="GillSansMT"/>
              </a:rPr>
              <a:t>Rythme</a:t>
            </a:r>
            <a:r>
              <a:rPr lang="en-CA" sz="1800" dirty="0">
                <a:solidFill>
                  <a:srgbClr val="565656"/>
                </a:solidFill>
                <a:effectLst/>
                <a:latin typeface="GillSansMT"/>
              </a:rPr>
              <a:t> </a:t>
            </a:r>
            <a:endParaRPr lang="en-CA" sz="2800" dirty="0">
              <a:effectLst/>
            </a:endParaRPr>
          </a:p>
          <a:p>
            <a:r>
              <a:rPr lang="en-CA" sz="1800" dirty="0">
                <a:solidFill>
                  <a:srgbClr val="281900"/>
                </a:solidFill>
                <a:effectLst/>
                <a:latin typeface="GillSansMT"/>
              </a:rPr>
              <a:t>• </a:t>
            </a:r>
            <a:r>
              <a:rPr lang="en-CA" sz="1800" dirty="0" err="1">
                <a:solidFill>
                  <a:srgbClr val="565656"/>
                </a:solidFill>
                <a:effectLst/>
                <a:latin typeface="GillSansMT"/>
              </a:rPr>
              <a:t>Quantite</a:t>
            </a:r>
            <a:r>
              <a:rPr lang="en-CA" sz="1800" dirty="0">
                <a:solidFill>
                  <a:srgbClr val="565656"/>
                </a:solidFill>
                <a:effectLst/>
                <a:latin typeface="GillSansMT"/>
              </a:rPr>
              <a:t>́ de la </a:t>
            </a:r>
            <a:r>
              <a:rPr lang="en-CA" sz="1800" dirty="0" err="1">
                <a:solidFill>
                  <a:srgbClr val="565656"/>
                </a:solidFill>
                <a:effectLst/>
                <a:latin typeface="GillSansMT"/>
              </a:rPr>
              <a:t>gestuelle</a:t>
            </a:r>
            <a:r>
              <a:rPr lang="en-CA" sz="1800" dirty="0">
                <a:solidFill>
                  <a:srgbClr val="565656"/>
                </a:solidFill>
                <a:effectLst/>
                <a:latin typeface="GillSansMT"/>
              </a:rPr>
              <a:t> </a:t>
            </a:r>
            <a:r>
              <a:rPr lang="en-CA" sz="1800" dirty="0">
                <a:solidFill>
                  <a:srgbClr val="281900"/>
                </a:solidFill>
                <a:effectLst/>
                <a:latin typeface="GillSansMT"/>
              </a:rPr>
              <a:t>• </a:t>
            </a:r>
            <a:r>
              <a:rPr lang="en-CA" sz="1800" dirty="0">
                <a:solidFill>
                  <a:srgbClr val="565656"/>
                </a:solidFill>
                <a:effectLst/>
                <a:latin typeface="GillSansMT"/>
              </a:rPr>
              <a:t>Posture</a:t>
            </a:r>
            <a:br>
              <a:rPr lang="en-CA" sz="1800" dirty="0">
                <a:solidFill>
                  <a:srgbClr val="565656"/>
                </a:solidFill>
                <a:effectLst/>
                <a:latin typeface="GillSansMT"/>
              </a:rPr>
            </a:br>
            <a:r>
              <a:rPr lang="en-CA" sz="1800" dirty="0">
                <a:solidFill>
                  <a:srgbClr val="281900"/>
                </a:solidFill>
                <a:effectLst/>
                <a:latin typeface="GillSansMT"/>
              </a:rPr>
              <a:t>• </a:t>
            </a:r>
            <a:r>
              <a:rPr lang="en-CA" sz="1800" dirty="0" err="1">
                <a:solidFill>
                  <a:srgbClr val="565656"/>
                </a:solidFill>
                <a:effectLst/>
                <a:latin typeface="GillSansMT"/>
              </a:rPr>
              <a:t>Démarche</a:t>
            </a:r>
            <a:br>
              <a:rPr lang="en-CA" sz="1800" dirty="0">
                <a:solidFill>
                  <a:srgbClr val="565656"/>
                </a:solidFill>
                <a:effectLst/>
                <a:latin typeface="GillSansMT"/>
              </a:rPr>
            </a:br>
            <a:r>
              <a:rPr lang="en-CA" sz="1800" dirty="0">
                <a:solidFill>
                  <a:srgbClr val="281900"/>
                </a:solidFill>
                <a:effectLst/>
                <a:latin typeface="GillSansMT"/>
              </a:rPr>
              <a:t>• </a:t>
            </a:r>
            <a:r>
              <a:rPr lang="en-CA" sz="1800" dirty="0">
                <a:solidFill>
                  <a:srgbClr val="565656"/>
                </a:solidFill>
                <a:effectLst/>
                <a:latin typeface="GillSansMT"/>
              </a:rPr>
              <a:t>Tics </a:t>
            </a:r>
            <a:endParaRPr lang="en-CA" sz="2800" dirty="0">
              <a:effectLst/>
            </a:endParaRPr>
          </a:p>
          <a:p>
            <a:r>
              <a:rPr lang="en-CA" sz="1800" dirty="0">
                <a:solidFill>
                  <a:srgbClr val="281900"/>
                </a:solidFill>
                <a:effectLst/>
                <a:latin typeface="GillSansMT"/>
              </a:rPr>
              <a:t>• </a:t>
            </a:r>
            <a:r>
              <a:rPr lang="en-CA" sz="1800" dirty="0">
                <a:solidFill>
                  <a:srgbClr val="565656"/>
                </a:solidFill>
                <a:effectLst/>
                <a:latin typeface="GillSansMT"/>
              </a:rPr>
              <a:t>Tremblements </a:t>
            </a:r>
            <a:endParaRPr lang="en-CA" sz="2800" dirty="0">
              <a:effectLst/>
            </a:endParaRPr>
          </a:p>
          <a:p>
            <a:r>
              <a:rPr lang="en-CA" sz="1800" dirty="0">
                <a:solidFill>
                  <a:srgbClr val="281900"/>
                </a:solidFill>
                <a:effectLst/>
                <a:latin typeface="GillSansMT"/>
              </a:rPr>
              <a:t>• </a:t>
            </a:r>
            <a:r>
              <a:rPr lang="en-CA" sz="1800" dirty="0" err="1">
                <a:solidFill>
                  <a:srgbClr val="565656"/>
                </a:solidFill>
                <a:effectLst/>
                <a:latin typeface="GillSansMT"/>
              </a:rPr>
              <a:t>Maniérisme</a:t>
            </a:r>
            <a:r>
              <a:rPr lang="en-CA" sz="1800" dirty="0">
                <a:solidFill>
                  <a:srgbClr val="565656"/>
                </a:solidFill>
                <a:effectLst/>
                <a:latin typeface="GillSansMT"/>
              </a:rPr>
              <a:t> </a:t>
            </a:r>
            <a:r>
              <a:rPr lang="en-CA" sz="1800" dirty="0">
                <a:solidFill>
                  <a:srgbClr val="281900"/>
                </a:solidFill>
                <a:effectLst/>
                <a:latin typeface="GillSansMT"/>
              </a:rPr>
              <a:t>• </a:t>
            </a:r>
            <a:r>
              <a:rPr lang="en-CA" sz="1800" dirty="0" err="1">
                <a:solidFill>
                  <a:srgbClr val="565656"/>
                </a:solidFill>
                <a:effectLst/>
                <a:latin typeface="GillSansMT"/>
              </a:rPr>
              <a:t>Stéréotypie</a:t>
            </a:r>
            <a:r>
              <a:rPr lang="en-CA" sz="1800" dirty="0">
                <a:solidFill>
                  <a:srgbClr val="565656"/>
                </a:solidFill>
                <a:effectLst/>
                <a:latin typeface="GillSansMT"/>
              </a:rPr>
              <a:t> </a:t>
            </a:r>
            <a:r>
              <a:rPr lang="en-CA" sz="1800" dirty="0">
                <a:solidFill>
                  <a:srgbClr val="281900"/>
                </a:solidFill>
                <a:effectLst/>
                <a:latin typeface="GillSansMT"/>
              </a:rPr>
              <a:t>• </a:t>
            </a:r>
            <a:r>
              <a:rPr lang="en-CA" sz="1800" dirty="0">
                <a:solidFill>
                  <a:srgbClr val="565656"/>
                </a:solidFill>
                <a:effectLst/>
                <a:latin typeface="GillSansMT"/>
              </a:rPr>
              <a:t>Grimace</a:t>
            </a:r>
            <a:br>
              <a:rPr lang="en-CA" sz="1800" dirty="0">
                <a:solidFill>
                  <a:srgbClr val="565656"/>
                </a:solidFill>
                <a:effectLst/>
                <a:latin typeface="GillSansMT"/>
              </a:rPr>
            </a:br>
            <a:r>
              <a:rPr lang="en-CA" sz="1800" dirty="0">
                <a:solidFill>
                  <a:srgbClr val="281900"/>
                </a:solidFill>
                <a:effectLst/>
                <a:latin typeface="GillSansMT"/>
              </a:rPr>
              <a:t>• </a:t>
            </a:r>
            <a:r>
              <a:rPr lang="en-CA" sz="1800" dirty="0" err="1">
                <a:solidFill>
                  <a:srgbClr val="565656"/>
                </a:solidFill>
                <a:effectLst/>
                <a:latin typeface="GillSansMT"/>
              </a:rPr>
              <a:t>Apraxie</a:t>
            </a:r>
            <a:r>
              <a:rPr lang="en-CA" sz="1800" dirty="0">
                <a:solidFill>
                  <a:srgbClr val="565656"/>
                </a:solidFill>
                <a:effectLst/>
                <a:latin typeface="GillSansMT"/>
              </a:rPr>
              <a:t> </a:t>
            </a:r>
            <a:endParaRPr lang="en-CA" sz="2800" dirty="0">
              <a:effectLst/>
            </a:endParaRPr>
          </a:p>
          <a:p>
            <a:r>
              <a:rPr lang="en-CA" sz="1800" dirty="0">
                <a:solidFill>
                  <a:srgbClr val="281900"/>
                </a:solidFill>
                <a:effectLst/>
                <a:latin typeface="GillSansMT"/>
              </a:rPr>
              <a:t>• </a:t>
            </a:r>
            <a:r>
              <a:rPr lang="en-CA" sz="1800" dirty="0" err="1">
                <a:solidFill>
                  <a:srgbClr val="565656"/>
                </a:solidFill>
                <a:effectLst/>
                <a:latin typeface="GillSansMT"/>
              </a:rPr>
              <a:t>Échopraxie</a:t>
            </a:r>
            <a:br>
              <a:rPr lang="en-CA" sz="1800" dirty="0">
                <a:solidFill>
                  <a:srgbClr val="565656"/>
                </a:solidFill>
                <a:effectLst/>
                <a:latin typeface="GillSansMT"/>
              </a:rPr>
            </a:br>
            <a:r>
              <a:rPr lang="en-CA" sz="1800" dirty="0">
                <a:solidFill>
                  <a:srgbClr val="281900"/>
                </a:solidFill>
                <a:effectLst/>
                <a:latin typeface="GillSansMT"/>
              </a:rPr>
              <a:t>• </a:t>
            </a:r>
            <a:r>
              <a:rPr lang="en-CA" sz="1800" dirty="0" err="1">
                <a:solidFill>
                  <a:srgbClr val="565656"/>
                </a:solidFill>
                <a:effectLst/>
                <a:latin typeface="GillSansMT"/>
              </a:rPr>
              <a:t>Flexibilite</a:t>
            </a:r>
            <a:r>
              <a:rPr lang="en-CA" sz="1800" dirty="0">
                <a:solidFill>
                  <a:srgbClr val="565656"/>
                </a:solidFill>
                <a:effectLst/>
                <a:latin typeface="GillSansMT"/>
              </a:rPr>
              <a:t>́ </a:t>
            </a:r>
            <a:r>
              <a:rPr lang="en-CA" sz="1800" dirty="0" err="1">
                <a:solidFill>
                  <a:srgbClr val="565656"/>
                </a:solidFill>
                <a:effectLst/>
                <a:latin typeface="GillSansMT"/>
              </a:rPr>
              <a:t>cireuse</a:t>
            </a:r>
            <a:r>
              <a:rPr lang="en-CA" sz="1800" dirty="0">
                <a:solidFill>
                  <a:srgbClr val="565656"/>
                </a:solidFill>
                <a:effectLst/>
                <a:latin typeface="GillSansMT"/>
              </a:rPr>
              <a:t>  </a:t>
            </a:r>
          </a:p>
          <a:p>
            <a:endParaRPr lang="en-CA" sz="1800" b="1" dirty="0">
              <a:solidFill>
                <a:srgbClr val="565656"/>
              </a:solidFill>
              <a:effectLst/>
              <a:latin typeface="GillSansMT"/>
            </a:endParaRPr>
          </a:p>
          <a:p>
            <a:r>
              <a:rPr lang="en-CA" sz="2800" b="1" dirty="0" err="1">
                <a:solidFill>
                  <a:srgbClr val="C4590F"/>
                </a:solidFill>
                <a:effectLst/>
                <a:latin typeface="Calibri" panose="020F0502020204030204" pitchFamily="34" charset="0"/>
              </a:rPr>
              <a:t>Activite</a:t>
            </a:r>
            <a:r>
              <a:rPr lang="en-CA" sz="2800" b="1" dirty="0">
                <a:solidFill>
                  <a:srgbClr val="C4590F"/>
                </a:solidFill>
                <a:effectLst/>
                <a:latin typeface="Calibri" panose="020F0502020204030204" pitchFamily="34" charset="0"/>
              </a:rPr>
              <a:t>́ </a:t>
            </a:r>
            <a:r>
              <a:rPr lang="en-CA" sz="2800" b="1" dirty="0" err="1">
                <a:solidFill>
                  <a:srgbClr val="C4590F"/>
                </a:solidFill>
                <a:effectLst/>
                <a:latin typeface="Calibri" panose="020F0502020204030204" pitchFamily="34" charset="0"/>
              </a:rPr>
              <a:t>exagérée</a:t>
            </a:r>
            <a:r>
              <a:rPr lang="en-CA" sz="2800" b="1" dirty="0">
                <a:solidFill>
                  <a:srgbClr val="C4590F"/>
                </a:solidFill>
                <a:effectLst/>
                <a:latin typeface="Calibri" panose="020F0502020204030204" pitchFamily="34" charset="0"/>
              </a:rPr>
              <a:t> </a:t>
            </a:r>
            <a:r>
              <a:rPr lang="en-CA" sz="2800" dirty="0">
                <a:solidFill>
                  <a:srgbClr val="C4590F"/>
                </a:solidFill>
                <a:effectLst/>
                <a:latin typeface="Calibri" panose="020F0502020204030204" pitchFamily="34" charset="0"/>
              </a:rPr>
              <a:t>:</a:t>
            </a:r>
            <a:br>
              <a:rPr lang="en-CA" sz="2800" dirty="0">
                <a:solidFill>
                  <a:srgbClr val="C4590F"/>
                </a:solidFill>
                <a:effectLst/>
                <a:latin typeface="Calibri" panose="020F0502020204030204" pitchFamily="34" charset="0"/>
              </a:rPr>
            </a:br>
            <a:r>
              <a:rPr lang="en-CA" sz="2800" dirty="0" err="1">
                <a:solidFill>
                  <a:srgbClr val="C4590F"/>
                </a:solidFill>
                <a:effectLst/>
                <a:latin typeface="Calibri" panose="020F0502020204030204" pitchFamily="34" charset="0"/>
              </a:rPr>
              <a:t>mobilite</a:t>
            </a:r>
            <a:r>
              <a:rPr lang="en-CA" sz="2800" dirty="0">
                <a:solidFill>
                  <a:srgbClr val="C4590F"/>
                </a:solidFill>
                <a:effectLst/>
                <a:latin typeface="Calibri" panose="020F0502020204030204" pitchFamily="34" charset="0"/>
              </a:rPr>
              <a:t>́ excessive</a:t>
            </a:r>
            <a:br>
              <a:rPr lang="en-CA" sz="2800" dirty="0">
                <a:solidFill>
                  <a:srgbClr val="C4590F"/>
                </a:solidFill>
                <a:effectLst/>
                <a:latin typeface="Calibri" panose="020F0502020204030204" pitchFamily="34" charset="0"/>
              </a:rPr>
            </a:br>
            <a:r>
              <a:rPr lang="en-CA" sz="2800" dirty="0" err="1">
                <a:solidFill>
                  <a:srgbClr val="C4590F"/>
                </a:solidFill>
                <a:effectLst/>
                <a:latin typeface="Calibri" panose="020F0502020204030204" pitchFamily="34" charset="0"/>
              </a:rPr>
              <a:t>Hyperacvite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ou</a:t>
            </a:r>
            <a:r>
              <a:rPr lang="en-CA" sz="2800" dirty="0">
                <a:solidFill>
                  <a:srgbClr val="C4590F"/>
                </a:solidFill>
                <a:effectLst/>
                <a:latin typeface="Calibri" panose="020F0502020204030204" pitchFamily="34" charset="0"/>
              </a:rPr>
              <a:t> agitation </a:t>
            </a:r>
            <a:r>
              <a:rPr lang="en-CA" sz="2800" dirty="0" err="1">
                <a:solidFill>
                  <a:srgbClr val="C4590F"/>
                </a:solidFill>
                <a:effectLst/>
                <a:latin typeface="Calibri" panose="020F0502020204030204" pitchFamily="34" charset="0"/>
              </a:rPr>
              <a:t>psychomotrice</a:t>
            </a:r>
            <a:r>
              <a:rPr lang="en-CA" sz="2800" dirty="0">
                <a:solidFill>
                  <a:srgbClr val="C4590F"/>
                </a:solidFill>
                <a:effectLst/>
                <a:latin typeface="Calibri" panose="020F0502020204030204" pitchFamily="34" charset="0"/>
              </a:rPr>
              <a:t> </a:t>
            </a:r>
            <a:endParaRPr lang="en-CA" sz="2800" dirty="0">
              <a:effectLst/>
            </a:endParaRPr>
          </a:p>
          <a:p>
            <a:r>
              <a:rPr lang="en-CA" sz="2800" dirty="0" err="1">
                <a:solidFill>
                  <a:srgbClr val="C4590F"/>
                </a:solidFill>
                <a:effectLst/>
                <a:latin typeface="Calibri" panose="020F0502020204030204" pitchFamily="34" charset="0"/>
              </a:rPr>
              <a:t>Akathisie</a:t>
            </a:r>
            <a:r>
              <a:rPr lang="en-CA" sz="2800" dirty="0">
                <a:solidFill>
                  <a:srgbClr val="C4590F"/>
                </a:solidFill>
                <a:effectLst/>
                <a:latin typeface="Calibri" panose="020F0502020204030204" pitchFamily="34" charset="0"/>
              </a:rPr>
              <a:t>: </a:t>
            </a:r>
            <a:endParaRPr lang="en-CA" sz="2800" dirty="0">
              <a:effectLst/>
            </a:endParaRPr>
          </a:p>
          <a:p>
            <a:r>
              <a:rPr lang="en-CA" sz="2800" dirty="0" err="1">
                <a:solidFill>
                  <a:srgbClr val="C4590F"/>
                </a:solidFill>
                <a:effectLst/>
                <a:latin typeface="Calibri" panose="020F0502020204030204" pitchFamily="34" charset="0"/>
              </a:rPr>
              <a:t>l’akathisie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ou</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acathisie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est</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une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réaction</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indésirable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souvent</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induite</a:t>
            </a:r>
            <a:r>
              <a:rPr lang="en-CA" sz="2800" dirty="0">
                <a:solidFill>
                  <a:srgbClr val="C4590F"/>
                </a:solidFill>
                <a:effectLst/>
                <a:latin typeface="Calibri" panose="020F0502020204030204" pitchFamily="34" charset="0"/>
              </a:rPr>
              <a:t> par les an3psycho3ques et qui se </a:t>
            </a:r>
            <a:r>
              <a:rPr lang="en-CA" sz="2800" dirty="0" err="1">
                <a:solidFill>
                  <a:srgbClr val="C4590F"/>
                </a:solidFill>
                <a:effectLst/>
                <a:latin typeface="Calibri" panose="020F0502020204030204" pitchFamily="34" charset="0"/>
              </a:rPr>
              <a:t>définit</a:t>
            </a:r>
            <a:r>
              <a:rPr lang="en-CA" sz="2800" dirty="0">
                <a:solidFill>
                  <a:srgbClr val="C4590F"/>
                </a:solidFill>
                <a:effectLst/>
                <a:latin typeface="Calibri" panose="020F0502020204030204" pitchFamily="34" charset="0"/>
              </a:rPr>
              <a:t> par </a:t>
            </a:r>
            <a:r>
              <a:rPr lang="en-CA" sz="2800" dirty="0" err="1">
                <a:solidFill>
                  <a:srgbClr val="C4590F"/>
                </a:solidFill>
                <a:effectLst/>
                <a:latin typeface="Calibri" panose="020F0502020204030204" pitchFamily="34" charset="0"/>
              </a:rPr>
              <a:t>une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incapacite</a:t>
            </a:r>
            <a:r>
              <a:rPr lang="en-CA" sz="2800" dirty="0">
                <a:solidFill>
                  <a:srgbClr val="C4590F"/>
                </a:solidFill>
                <a:effectLst/>
                <a:latin typeface="Calibri" panose="020F0502020204030204" pitchFamily="34" charset="0"/>
              </a:rPr>
              <a:t>́ à </a:t>
            </a:r>
            <a:r>
              <a:rPr lang="en-CA" sz="2800" dirty="0" err="1">
                <a:solidFill>
                  <a:srgbClr val="C4590F"/>
                </a:solidFill>
                <a:effectLst/>
                <a:latin typeface="Calibri" panose="020F0502020204030204" pitchFamily="34" charset="0"/>
              </a:rPr>
              <a:t>rester</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en</a:t>
            </a:r>
            <a:r>
              <a:rPr lang="en-CA" sz="2800" dirty="0">
                <a:solidFill>
                  <a:srgbClr val="C4590F"/>
                </a:solidFill>
                <a:effectLst/>
                <a:latin typeface="Calibri" panose="020F0502020204030204" pitchFamily="34" charset="0"/>
              </a:rPr>
              <a:t> place et </a:t>
            </a:r>
            <a:r>
              <a:rPr lang="en-CA" sz="2800" dirty="0" err="1">
                <a:solidFill>
                  <a:srgbClr val="C4590F"/>
                </a:solidFill>
                <a:effectLst/>
                <a:latin typeface="Calibri" panose="020F0502020204030204" pitchFamily="34" charset="0"/>
              </a:rPr>
              <a:t>s’accompagne</a:t>
            </a:r>
            <a:r>
              <a:rPr lang="en-CA" sz="2800" dirty="0">
                <a:solidFill>
                  <a:srgbClr val="C4590F"/>
                </a:solidFill>
                <a:effectLst/>
                <a:latin typeface="Calibri" panose="020F0502020204030204" pitchFamily="34" charset="0"/>
              </a:rPr>
              <a:t> d’un sen3ment de </a:t>
            </a:r>
            <a:r>
              <a:rPr lang="en-CA" sz="2800" dirty="0" err="1">
                <a:solidFill>
                  <a:srgbClr val="C4590F"/>
                </a:solidFill>
                <a:effectLst/>
                <a:latin typeface="Calibri" panose="020F0502020204030204" pitchFamily="34" charset="0"/>
              </a:rPr>
              <a:t>fébrilite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intérieure</a:t>
            </a:r>
            <a:r>
              <a:rPr lang="en-CA" sz="2800" dirty="0">
                <a:solidFill>
                  <a:srgbClr val="C4590F"/>
                </a:solidFill>
                <a:effectLst/>
                <a:latin typeface="Calibri" panose="020F0502020204030204" pitchFamily="34" charset="0"/>
              </a:rPr>
              <a:t> </a:t>
            </a:r>
            <a:endParaRPr lang="en-CA" sz="2800" dirty="0">
              <a:effectLst/>
            </a:endParaRPr>
          </a:p>
          <a:p>
            <a:endParaRPr lang="fr-CA" sz="2800" dirty="0"/>
          </a:p>
          <a:p>
            <a:r>
              <a:rPr lang="en-CA" sz="2800" b="1" dirty="0" err="1">
                <a:solidFill>
                  <a:srgbClr val="C4590F"/>
                </a:solidFill>
                <a:effectLst/>
                <a:latin typeface="Calibri" panose="020F0502020204030204" pitchFamily="34" charset="0"/>
              </a:rPr>
              <a:t>Activite</a:t>
            </a:r>
            <a:r>
              <a:rPr lang="en-CA" sz="2800" b="1" dirty="0">
                <a:solidFill>
                  <a:srgbClr val="C4590F"/>
                </a:solidFill>
                <a:effectLst/>
                <a:latin typeface="Calibri" panose="020F0502020204030204" pitchFamily="34" charset="0"/>
              </a:rPr>
              <a:t>́ </a:t>
            </a:r>
            <a:r>
              <a:rPr lang="en-CA" sz="2800" b="1" dirty="0" err="1">
                <a:solidFill>
                  <a:srgbClr val="C4590F"/>
                </a:solidFill>
                <a:effectLst/>
                <a:latin typeface="Calibri" panose="020F0502020204030204" pitchFamily="34" charset="0"/>
              </a:rPr>
              <a:t>diminuée</a:t>
            </a:r>
            <a:r>
              <a:rPr lang="en-CA" sz="2800" b="1" dirty="0">
                <a:solidFill>
                  <a:srgbClr val="C4590F"/>
                </a:solidFill>
                <a:effectLst/>
                <a:latin typeface="Calibri" panose="020F0502020204030204" pitchFamily="34" charset="0"/>
              </a:rPr>
              <a:t> </a:t>
            </a:r>
            <a:r>
              <a:rPr lang="en-CA" sz="2800" dirty="0">
                <a:solidFill>
                  <a:srgbClr val="C4590F"/>
                </a:solidFill>
                <a:effectLst/>
                <a:latin typeface="Calibri" panose="020F0502020204030204" pitchFamily="34" charset="0"/>
              </a:rPr>
              <a:t>: </a:t>
            </a:r>
            <a:r>
              <a:rPr lang="en-CA" sz="2800" dirty="0" err="1">
                <a:solidFill>
                  <a:srgbClr val="C4590F"/>
                </a:solidFill>
                <a:effectLst/>
                <a:latin typeface="Wingdings" pitchFamily="2" charset="2"/>
              </a:rPr>
              <a:t>ralenti</a:t>
            </a:r>
            <a:r>
              <a:rPr lang="en-CA" sz="2800" dirty="0" err="1">
                <a:solidFill>
                  <a:srgbClr val="C4590F"/>
                </a:solidFill>
                <a:effectLst/>
                <a:latin typeface="Calibri" panose="020F0502020204030204" pitchFamily="34" charset="0"/>
              </a:rPr>
              <a:t>ssement</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psychomoteur</a:t>
            </a:r>
            <a:r>
              <a:rPr lang="en-CA" sz="2800" dirty="0">
                <a:solidFill>
                  <a:srgbClr val="C4590F"/>
                </a:solidFill>
                <a:effectLst/>
                <a:latin typeface="Calibri" panose="020F0502020204030204" pitchFamily="34" charset="0"/>
              </a:rPr>
              <a:t> </a:t>
            </a:r>
            <a:r>
              <a:rPr lang="en-CA" sz="2800" dirty="0" err="1">
                <a:solidFill>
                  <a:srgbClr val="C4590F"/>
                </a:solidFill>
                <a:effectLst/>
                <a:latin typeface="Wingdings" pitchFamily="2" charset="2"/>
              </a:rPr>
              <a:t>u</a:t>
            </a:r>
            <a:r>
              <a:rPr lang="en-CA" sz="2800" dirty="0" err="1">
                <a:solidFill>
                  <a:srgbClr val="C4590F"/>
                </a:solidFill>
                <a:effectLst/>
                <a:latin typeface="Calibri" panose="020F0502020204030204" pitchFamily="34" charset="0"/>
              </a:rPr>
              <a:t>hypomobilite</a:t>
            </a:r>
            <a:r>
              <a:rPr lang="en-CA" sz="2800" dirty="0">
                <a:solidFill>
                  <a:srgbClr val="C4590F"/>
                </a:solidFill>
                <a:effectLst/>
                <a:latin typeface="Calibri" panose="020F0502020204030204" pitchFamily="34" charset="0"/>
              </a:rPr>
              <a:t>́</a:t>
            </a:r>
            <a:br>
              <a:rPr lang="en-CA" sz="2800" dirty="0">
                <a:solidFill>
                  <a:srgbClr val="C4590F"/>
                </a:solidFill>
                <a:effectLst/>
                <a:latin typeface="Calibri" panose="020F0502020204030204" pitchFamily="34" charset="0"/>
              </a:rPr>
            </a:br>
            <a:r>
              <a:rPr lang="en-CA" sz="2800" dirty="0" err="1">
                <a:solidFill>
                  <a:srgbClr val="C4590F"/>
                </a:solidFill>
                <a:effectLst/>
                <a:latin typeface="Calibri" panose="020F0502020204030204" pitchFamily="34" charset="0"/>
              </a:rPr>
              <a:t>Catalepsie</a:t>
            </a:r>
            <a:r>
              <a:rPr lang="en-CA" sz="2800" dirty="0">
                <a:solidFill>
                  <a:srgbClr val="C4590F"/>
                </a:solidFill>
                <a:effectLst/>
                <a:latin typeface="Calibri" panose="020F0502020204030204" pitchFamily="34" charset="0"/>
              </a:rPr>
              <a:t>: </a:t>
            </a:r>
            <a:endParaRPr lang="en-CA" sz="2800" dirty="0">
              <a:solidFill>
                <a:srgbClr val="C4590F"/>
              </a:solidFill>
              <a:effectLst/>
              <a:latin typeface="ArialMT"/>
            </a:endParaRPr>
          </a:p>
          <a:p>
            <a:r>
              <a:rPr lang="en-CA" sz="2800" dirty="0">
                <a:solidFill>
                  <a:srgbClr val="C4590F"/>
                </a:solidFill>
                <a:effectLst/>
                <a:latin typeface="Calibri" panose="020F0502020204030204" pitchFamily="34" charset="0"/>
              </a:rPr>
              <a:t>La </a:t>
            </a:r>
            <a:r>
              <a:rPr lang="en-CA" sz="2800" dirty="0" err="1">
                <a:solidFill>
                  <a:srgbClr val="C4590F"/>
                </a:solidFill>
                <a:effectLst/>
                <a:latin typeface="Calibri" panose="020F0502020204030204" pitchFamily="34" charset="0"/>
              </a:rPr>
              <a:t>cataplexie</a:t>
            </a:r>
            <a:r>
              <a:rPr lang="en-CA" sz="2800" dirty="0">
                <a:solidFill>
                  <a:srgbClr val="C4590F"/>
                </a:solidFill>
                <a:effectLst/>
                <a:latin typeface="Calibri" panose="020F0502020204030204" pitchFamily="34" charset="0"/>
              </a:rPr>
              <a:t>: </a:t>
            </a:r>
            <a:endParaRPr lang="en-CA" sz="2800" dirty="0">
              <a:effectLst/>
            </a:endParaRPr>
          </a:p>
          <a:p>
            <a:r>
              <a:rPr lang="en-CA" sz="2800" dirty="0">
                <a:solidFill>
                  <a:srgbClr val="C4590F"/>
                </a:solidFill>
                <a:effectLst/>
                <a:latin typeface="Calibri" panose="020F0502020204030204" pitchFamily="34" charset="0"/>
              </a:rPr>
              <a:t>diminution de la </a:t>
            </a:r>
            <a:r>
              <a:rPr lang="en-CA" sz="2800" dirty="0" err="1">
                <a:solidFill>
                  <a:srgbClr val="C4590F"/>
                </a:solidFill>
                <a:effectLst/>
                <a:latin typeface="Calibri" panose="020F0502020204030204" pitchFamily="34" charset="0"/>
              </a:rPr>
              <a:t>réponse</a:t>
            </a:r>
            <a:r>
              <a:rPr lang="en-CA" sz="2800" dirty="0">
                <a:solidFill>
                  <a:srgbClr val="C4590F"/>
                </a:solidFill>
                <a:effectLst/>
                <a:latin typeface="Calibri" panose="020F0502020204030204" pitchFamily="34" charset="0"/>
              </a:rPr>
              <a:t> à </a:t>
            </a:r>
            <a:r>
              <a:rPr lang="en-CA" sz="2800" dirty="0" err="1">
                <a:solidFill>
                  <a:srgbClr val="C4590F"/>
                </a:solidFill>
                <a:effectLst/>
                <a:latin typeface="Calibri" panose="020F0502020204030204" pitchFamily="34" charset="0"/>
              </a:rPr>
              <a:t>l’environnement</a:t>
            </a:r>
            <a:r>
              <a:rPr lang="en-CA" sz="2800" dirty="0">
                <a:solidFill>
                  <a:srgbClr val="C4590F"/>
                </a:solidFill>
                <a:effectLst/>
                <a:latin typeface="Calibri" panose="020F0502020204030204" pitchFamily="34" charset="0"/>
              </a:rPr>
              <a:t> avec </a:t>
            </a:r>
            <a:r>
              <a:rPr lang="en-CA" sz="2800" dirty="0" err="1">
                <a:solidFill>
                  <a:srgbClr val="C4590F"/>
                </a:solidFill>
                <a:effectLst/>
                <a:latin typeface="Calibri" panose="020F0502020204030204" pitchFamily="34" charset="0"/>
              </a:rPr>
              <a:t>main:en</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d’aJtudes</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corporelles</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imposées</a:t>
            </a:r>
            <a:r>
              <a:rPr lang="en-CA" sz="2800" dirty="0">
                <a:solidFill>
                  <a:srgbClr val="C4590F"/>
                </a:solidFill>
                <a:effectLst/>
                <a:latin typeface="Calibri" panose="020F0502020204030204" pitchFamily="34" charset="0"/>
              </a:rPr>
              <a:t> et </a:t>
            </a:r>
            <a:r>
              <a:rPr lang="en-CA" sz="2800" dirty="0" err="1">
                <a:solidFill>
                  <a:srgbClr val="C4590F"/>
                </a:solidFill>
                <a:effectLst/>
                <a:latin typeface="Calibri" panose="020F0502020204030204" pitchFamily="34" charset="0"/>
              </a:rPr>
              <a:t>plas:ques</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Aussi</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appelée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flexibilite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cireuse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Souvent</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associée</a:t>
            </a:r>
            <a:r>
              <a:rPr lang="en-CA" sz="2800" dirty="0">
                <a:solidFill>
                  <a:srgbClr val="C4590F"/>
                </a:solidFill>
                <a:effectLst/>
                <a:latin typeface="Calibri" panose="020F0502020204030204" pitchFamily="34" charset="0"/>
              </a:rPr>
              <a:t> à la </a:t>
            </a:r>
            <a:r>
              <a:rPr lang="en-CA" sz="2800" dirty="0" err="1">
                <a:solidFill>
                  <a:srgbClr val="C4590F"/>
                </a:solidFill>
                <a:effectLst/>
                <a:latin typeface="Calibri" panose="020F0502020204030204" pitchFamily="34" charset="0"/>
              </a:rPr>
              <a:t>catatonie</a:t>
            </a:r>
            <a:r>
              <a:rPr lang="en-CA" sz="2800" dirty="0">
                <a:solidFill>
                  <a:srgbClr val="C4590F"/>
                </a:solidFill>
                <a:effectLst/>
                <a:latin typeface="Calibri" panose="020F0502020204030204" pitchFamily="34" charset="0"/>
              </a:rPr>
              <a:t> </a:t>
            </a:r>
            <a:endParaRPr lang="en-CA" sz="2800" dirty="0">
              <a:effectLst/>
            </a:endParaRPr>
          </a:p>
          <a:p>
            <a:r>
              <a:rPr lang="en-CA" sz="2800" dirty="0" err="1">
                <a:solidFill>
                  <a:srgbClr val="C4590F"/>
                </a:solidFill>
                <a:effectLst/>
                <a:latin typeface="Calibri" panose="020F0502020204030204" pitchFamily="34" charset="0"/>
              </a:rPr>
              <a:t>perte</a:t>
            </a:r>
            <a:r>
              <a:rPr lang="en-CA" sz="2800" dirty="0">
                <a:solidFill>
                  <a:srgbClr val="C4590F"/>
                </a:solidFill>
                <a:effectLst/>
                <a:latin typeface="Calibri" panose="020F0502020204030204" pitchFamily="34" charset="0"/>
              </a:rPr>
              <a:t> du tonus </a:t>
            </a:r>
            <a:r>
              <a:rPr lang="en-CA" sz="2800" dirty="0" err="1">
                <a:solidFill>
                  <a:srgbClr val="C4590F"/>
                </a:solidFill>
                <a:effectLst/>
                <a:latin typeface="Calibri" panose="020F0502020204030204" pitchFamily="34" charset="0"/>
              </a:rPr>
              <a:t>musculaire</a:t>
            </a:r>
            <a:r>
              <a:rPr lang="en-CA" sz="2800" dirty="0">
                <a:solidFill>
                  <a:srgbClr val="C4590F"/>
                </a:solidFill>
                <a:effectLst/>
                <a:latin typeface="Calibri" panose="020F0502020204030204" pitchFamily="34" charset="0"/>
              </a:rPr>
              <a:t> </a:t>
            </a:r>
            <a:r>
              <a:rPr lang="en-CA" sz="2800" dirty="0" err="1">
                <a:solidFill>
                  <a:srgbClr val="C4590F"/>
                </a:solidFill>
                <a:effectLst/>
                <a:latin typeface="Calibri" panose="020F0502020204030204" pitchFamily="34" charset="0"/>
              </a:rPr>
              <a:t>provoquée</a:t>
            </a:r>
            <a:r>
              <a:rPr lang="en-CA" sz="2800" dirty="0">
                <a:solidFill>
                  <a:srgbClr val="C4590F"/>
                </a:solidFill>
                <a:effectLst/>
                <a:latin typeface="Calibri" panose="020F0502020204030204" pitchFamily="34" charset="0"/>
              </a:rPr>
              <a:t> par </a:t>
            </a:r>
            <a:r>
              <a:rPr lang="en-CA" sz="2800" dirty="0" err="1">
                <a:solidFill>
                  <a:srgbClr val="C4590F"/>
                </a:solidFill>
                <a:effectLst/>
                <a:latin typeface="Calibri" panose="020F0502020204030204" pitchFamily="34" charset="0"/>
              </a:rPr>
              <a:t>une</a:t>
            </a:r>
            <a:r>
              <a:rPr lang="en-CA" sz="2800" dirty="0">
                <a:solidFill>
                  <a:srgbClr val="C4590F"/>
                </a:solidFill>
                <a:effectLst/>
                <a:latin typeface="Calibri" panose="020F0502020204030204" pitchFamily="34" charset="0"/>
              </a:rPr>
              <a:t> trop forte </a:t>
            </a:r>
            <a:r>
              <a:rPr lang="en-CA" sz="2800" dirty="0" err="1">
                <a:solidFill>
                  <a:srgbClr val="C4590F"/>
                </a:solidFill>
                <a:effectLst/>
                <a:latin typeface="Calibri" panose="020F0502020204030204" pitchFamily="34" charset="0"/>
              </a:rPr>
              <a:t>émotion</a:t>
            </a:r>
            <a:r>
              <a:rPr lang="en-CA" sz="2800" dirty="0">
                <a:solidFill>
                  <a:srgbClr val="C4590F"/>
                </a:solidFill>
                <a:effectLst/>
                <a:latin typeface="Calibri" panose="020F0502020204030204" pitchFamily="34" charset="0"/>
              </a:rPr>
              <a:t>. </a:t>
            </a:r>
          </a:p>
          <a:p>
            <a:endParaRPr lang="en-CA" sz="2800" dirty="0">
              <a:solidFill>
                <a:srgbClr val="C4590F"/>
              </a:solidFill>
              <a:effectLst/>
              <a:latin typeface="Calibri" panose="020F0502020204030204" pitchFamily="34" charset="0"/>
            </a:endParaRPr>
          </a:p>
          <a:p>
            <a:r>
              <a:rPr lang="en-CA" sz="1800" b="1" dirty="0" err="1">
                <a:solidFill>
                  <a:srgbClr val="C4590F"/>
                </a:solidFill>
                <a:effectLst/>
                <a:latin typeface="Calibri" panose="020F0502020204030204" pitchFamily="34" charset="0"/>
              </a:rPr>
              <a:t>Activite</a:t>
            </a:r>
            <a:r>
              <a:rPr lang="en-CA" sz="1800" b="1" dirty="0">
                <a:solidFill>
                  <a:srgbClr val="C4590F"/>
                </a:solidFill>
                <a:effectLst/>
                <a:latin typeface="Calibri" panose="020F0502020204030204" pitchFamily="34" charset="0"/>
              </a:rPr>
              <a:t>́ </a:t>
            </a:r>
            <a:r>
              <a:rPr lang="en-CA" sz="1800" b="1" dirty="0" err="1">
                <a:solidFill>
                  <a:srgbClr val="C4590F"/>
                </a:solidFill>
                <a:effectLst/>
                <a:latin typeface="Calibri" panose="020F0502020204030204" pitchFamily="34" charset="0"/>
              </a:rPr>
              <a:t>anormale</a:t>
            </a:r>
            <a:r>
              <a:rPr lang="en-CA" sz="1800" b="1" dirty="0">
                <a:solidFill>
                  <a:srgbClr val="C4590F"/>
                </a:solidFill>
                <a:effectLst/>
                <a:latin typeface="Calibri" panose="020F0502020204030204" pitchFamily="34" charset="0"/>
              </a:rPr>
              <a:t> </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lorsque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l’anomalie</a:t>
            </a:r>
            <a:r>
              <a:rPr lang="en-CA" sz="1800" dirty="0">
                <a:solidFill>
                  <a:srgbClr val="C4590F"/>
                </a:solidFill>
                <a:effectLst/>
                <a:latin typeface="Calibri" panose="020F0502020204030204" pitchFamily="34" charset="0"/>
              </a:rPr>
              <a:t> ne </a:t>
            </a:r>
            <a:r>
              <a:rPr lang="en-CA" sz="1800" dirty="0" err="1">
                <a:solidFill>
                  <a:srgbClr val="C4590F"/>
                </a:solidFill>
                <a:effectLst/>
                <a:latin typeface="Calibri" panose="020F0502020204030204" pitchFamily="34" charset="0"/>
              </a:rPr>
              <a:t>porte</a:t>
            </a:r>
            <a:r>
              <a:rPr lang="en-CA" sz="1800" dirty="0">
                <a:solidFill>
                  <a:srgbClr val="C4590F"/>
                </a:solidFill>
                <a:effectLst/>
                <a:latin typeface="Calibri" panose="020F0502020204030204" pitchFamily="34" charset="0"/>
              </a:rPr>
              <a:t> pas sur la </a:t>
            </a:r>
            <a:r>
              <a:rPr lang="en-CA" sz="1800" dirty="0" err="1">
                <a:solidFill>
                  <a:srgbClr val="C4590F"/>
                </a:solidFill>
                <a:effectLst/>
                <a:latin typeface="Calibri" panose="020F0502020204030204" pitchFamily="34" charset="0"/>
              </a:rPr>
              <a:t>vitesse</a:t>
            </a:r>
            <a:r>
              <a:rPr lang="en-CA" sz="1800" dirty="0">
                <a:solidFill>
                  <a:srgbClr val="C4590F"/>
                </a:solidFill>
                <a:effectLst/>
                <a:latin typeface="Calibri" panose="020F0502020204030204" pitchFamily="34" charset="0"/>
              </a:rPr>
              <a:t> d’exécu6on </a:t>
            </a:r>
            <a:r>
              <a:rPr lang="en-CA" sz="1800" dirty="0" err="1">
                <a:solidFill>
                  <a:srgbClr val="C4590F"/>
                </a:solidFill>
                <a:effectLst/>
                <a:latin typeface="Calibri" panose="020F0502020204030204" pitchFamily="34" charset="0"/>
              </a:rPr>
              <a:t>ni</a:t>
            </a:r>
            <a:r>
              <a:rPr lang="en-CA" sz="1800" dirty="0">
                <a:solidFill>
                  <a:srgbClr val="C4590F"/>
                </a:solidFill>
                <a:effectLst/>
                <a:latin typeface="Calibri" panose="020F0502020204030204" pitchFamily="34" charset="0"/>
              </a:rPr>
              <a:t> sur la quan6té de </a:t>
            </a:r>
            <a:r>
              <a:rPr lang="en-CA" sz="1800" dirty="0" err="1">
                <a:solidFill>
                  <a:srgbClr val="C4590F"/>
                </a:solidFill>
                <a:effectLst/>
                <a:latin typeface="Calibri" panose="020F0502020204030204" pitchFamily="34" charset="0"/>
              </a:rPr>
              <a:t>mouvements</a:t>
            </a:r>
            <a:r>
              <a:rPr lang="en-CA" sz="1800" dirty="0">
                <a:solidFill>
                  <a:srgbClr val="C4590F"/>
                </a:solidFill>
                <a:effectLst/>
                <a:latin typeface="Calibri" panose="020F0502020204030204" pitchFamily="34" charset="0"/>
              </a:rPr>
              <a:t>. </a:t>
            </a:r>
            <a:endParaRPr lang="en-CA" sz="4000" dirty="0">
              <a:effectLst/>
            </a:endParaRPr>
          </a:p>
          <a:p>
            <a:r>
              <a:rPr lang="en-CA" sz="1800" dirty="0">
                <a:solidFill>
                  <a:srgbClr val="C4590F"/>
                </a:solidFill>
                <a:effectLst/>
                <a:latin typeface="Calibri" panose="020F0502020204030204" pitchFamily="34" charset="0"/>
              </a:rPr>
              <a:t>Tic : </a:t>
            </a:r>
            <a:r>
              <a:rPr lang="en-CA" sz="1800" dirty="0" err="1">
                <a:solidFill>
                  <a:srgbClr val="C4590F"/>
                </a:solidFill>
                <a:effectLst/>
                <a:latin typeface="Calibri" panose="020F0502020204030204" pitchFamily="34" charset="0"/>
              </a:rPr>
              <a:t>mouvement</a:t>
            </a:r>
            <a:r>
              <a:rPr lang="en-CA" sz="1800" dirty="0">
                <a:solidFill>
                  <a:srgbClr val="C4590F"/>
                </a:solidFill>
                <a:effectLst/>
                <a:latin typeface="Calibri" panose="020F0502020204030204" pitchFamily="34" charset="0"/>
              </a:rPr>
              <a:t> anormal et </a:t>
            </a:r>
            <a:r>
              <a:rPr lang="en-CA" sz="1800" dirty="0" err="1">
                <a:solidFill>
                  <a:srgbClr val="C4590F"/>
                </a:solidFill>
                <a:effectLst/>
                <a:latin typeface="Calibri" panose="020F0502020204030204" pitchFamily="34" charset="0"/>
              </a:rPr>
              <a:t>involontaire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caractérise</a:t>
            </a:r>
            <a:r>
              <a:rPr lang="en-CA" sz="1800" dirty="0">
                <a:solidFill>
                  <a:srgbClr val="C4590F"/>
                </a:solidFill>
                <a:effectLst/>
                <a:latin typeface="Calibri" panose="020F0502020204030204" pitchFamily="34" charset="0"/>
              </a:rPr>
              <a:t>́ par des contrac6ons </a:t>
            </a:r>
            <a:r>
              <a:rPr lang="en-CA" sz="1800" dirty="0" err="1">
                <a:solidFill>
                  <a:srgbClr val="C4590F"/>
                </a:solidFill>
                <a:effectLst/>
                <a:latin typeface="Calibri" panose="020F0502020204030204" pitchFamily="34" charset="0"/>
              </a:rPr>
              <a:t>musculaires</a:t>
            </a:r>
            <a:r>
              <a:rPr lang="en-CA" sz="1800" dirty="0">
                <a:solidFill>
                  <a:srgbClr val="C4590F"/>
                </a:solidFill>
                <a:effectLst/>
                <a:latin typeface="Calibri" panose="020F0502020204030204" pitchFamily="34" charset="0"/>
              </a:rPr>
              <a:t> ina9endues. </a:t>
            </a:r>
            <a:endParaRPr lang="en-CA" sz="4000" dirty="0">
              <a:effectLst/>
            </a:endParaRPr>
          </a:p>
          <a:p>
            <a:r>
              <a:rPr lang="en-CA" sz="1800" dirty="0">
                <a:solidFill>
                  <a:srgbClr val="C4590F"/>
                </a:solidFill>
                <a:effectLst/>
                <a:latin typeface="Calibri" panose="020F0502020204030204" pitchFamily="34" charset="0"/>
              </a:rPr>
              <a:t>Compulsion : obliga6on de </a:t>
            </a:r>
            <a:r>
              <a:rPr lang="en-CA" sz="1800" dirty="0" err="1">
                <a:solidFill>
                  <a:srgbClr val="C4590F"/>
                </a:solidFill>
                <a:effectLst/>
                <a:latin typeface="Calibri" panose="020F0502020204030204" pitchFamily="34" charset="0"/>
              </a:rPr>
              <a:t>refaire</a:t>
            </a:r>
            <a:r>
              <a:rPr lang="en-CA" sz="1800" dirty="0">
                <a:solidFill>
                  <a:srgbClr val="C4590F"/>
                </a:solidFill>
                <a:effectLst/>
                <a:latin typeface="Calibri" panose="020F0502020204030204" pitchFamily="34" charset="0"/>
              </a:rPr>
              <a:t> le </a:t>
            </a:r>
            <a:r>
              <a:rPr lang="en-CA" sz="1800" dirty="0" err="1">
                <a:solidFill>
                  <a:srgbClr val="C4590F"/>
                </a:solidFill>
                <a:effectLst/>
                <a:latin typeface="Calibri" panose="020F0502020204030204" pitchFamily="34" charset="0"/>
              </a:rPr>
              <a:t>même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geste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fréquemment</a:t>
            </a:r>
            <a:r>
              <a:rPr lang="en-CA" sz="1800" dirty="0">
                <a:solidFill>
                  <a:srgbClr val="C4590F"/>
                </a:solidFill>
                <a:effectLst/>
                <a:latin typeface="Calibri" panose="020F0502020204030204" pitchFamily="34" charset="0"/>
              </a:rPr>
              <a:t> pour </a:t>
            </a:r>
            <a:r>
              <a:rPr lang="en-CA" sz="1800" dirty="0" err="1">
                <a:solidFill>
                  <a:srgbClr val="C4590F"/>
                </a:solidFill>
                <a:effectLst/>
                <a:latin typeface="Calibri" panose="020F0502020204030204" pitchFamily="34" charset="0"/>
              </a:rPr>
              <a:t>diminuer</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l’anxiéte</a:t>
            </a:r>
            <a:r>
              <a:rPr lang="en-CA" sz="1800" dirty="0">
                <a:solidFill>
                  <a:srgbClr val="C4590F"/>
                </a:solidFill>
                <a:effectLst/>
                <a:latin typeface="Calibri" panose="020F0502020204030204" pitchFamily="34" charset="0"/>
              </a:rPr>
              <a:t>́ </a:t>
            </a:r>
            <a:endParaRPr lang="en-CA" sz="4000" dirty="0">
              <a:solidFill>
                <a:schemeClr val="tx1"/>
              </a:solidFill>
              <a:effectLst/>
              <a:latin typeface="+mn-lt"/>
            </a:endParaRPr>
          </a:p>
          <a:p>
            <a:r>
              <a:rPr lang="en-CA" sz="1800" dirty="0" err="1">
                <a:solidFill>
                  <a:srgbClr val="C4590F"/>
                </a:solidFill>
                <a:effectLst/>
                <a:latin typeface="Calibri" panose="020F0502020204030204" pitchFamily="34" charset="0"/>
              </a:rPr>
              <a:t>Mimétisme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ou</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échopraxie</a:t>
            </a:r>
            <a:r>
              <a:rPr lang="en-CA" sz="1800" dirty="0">
                <a:solidFill>
                  <a:srgbClr val="C4590F"/>
                </a:solidFill>
                <a:effectLst/>
                <a:latin typeface="Calibri" panose="020F0502020204030204" pitchFamily="34" charset="0"/>
              </a:rPr>
              <a:t>:</a:t>
            </a:r>
            <a:br>
              <a:rPr lang="en-CA" sz="1800" dirty="0">
                <a:solidFill>
                  <a:srgbClr val="C4590F"/>
                </a:solidFill>
                <a:effectLst/>
                <a:latin typeface="Calibri" panose="020F0502020204030204" pitchFamily="34" charset="0"/>
              </a:rPr>
            </a:br>
            <a:r>
              <a:rPr lang="en-CA" sz="1800" dirty="0" err="1">
                <a:solidFill>
                  <a:srgbClr val="C4590F"/>
                </a:solidFill>
                <a:effectLst/>
                <a:latin typeface="Calibri" panose="020F0502020204030204" pitchFamily="34" charset="0"/>
              </a:rPr>
              <a:t>besoin</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d’imiter</a:t>
            </a:r>
            <a:r>
              <a:rPr lang="en-CA" sz="1800" dirty="0">
                <a:solidFill>
                  <a:srgbClr val="C4590F"/>
                </a:solidFill>
                <a:effectLst/>
                <a:latin typeface="Calibri" panose="020F0502020204030204" pitchFamily="34" charset="0"/>
              </a:rPr>
              <a:t> les </a:t>
            </a:r>
            <a:r>
              <a:rPr lang="en-CA" sz="1800" dirty="0" err="1">
                <a:solidFill>
                  <a:srgbClr val="C4590F"/>
                </a:solidFill>
                <a:effectLst/>
                <a:latin typeface="Calibri" panose="020F0502020204030204" pitchFamily="34" charset="0"/>
              </a:rPr>
              <a:t>gestes</a:t>
            </a:r>
            <a:r>
              <a:rPr lang="en-CA" sz="1800" dirty="0">
                <a:solidFill>
                  <a:srgbClr val="C4590F"/>
                </a:solidFill>
                <a:effectLst/>
                <a:latin typeface="Calibri" panose="020F0502020204030204" pitchFamily="34" charset="0"/>
              </a:rPr>
              <a:t> de la </a:t>
            </a:r>
            <a:r>
              <a:rPr lang="en-CA" sz="1800" dirty="0" err="1">
                <a:solidFill>
                  <a:srgbClr val="C4590F"/>
                </a:solidFill>
                <a:effectLst/>
                <a:latin typeface="Calibri" panose="020F0502020204030204" pitchFamily="34" charset="0"/>
              </a:rPr>
              <a:t>personne</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devant</a:t>
            </a:r>
            <a:r>
              <a:rPr lang="en-CA" sz="1800" dirty="0">
                <a:solidFill>
                  <a:srgbClr val="C4590F"/>
                </a:solidFill>
                <a:effectLst/>
                <a:latin typeface="Calibri" panose="020F0502020204030204" pitchFamily="34" charset="0"/>
              </a:rPr>
              <a:t> soi </a:t>
            </a:r>
            <a:endParaRPr lang="en-CA" sz="4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err="1">
                <a:solidFill>
                  <a:srgbClr val="C4590F"/>
                </a:solidFill>
                <a:effectLst/>
                <a:latin typeface="Calibri" panose="020F0502020204030204" pitchFamily="34" charset="0"/>
              </a:rPr>
              <a:t>Maniérisme</a:t>
            </a:r>
            <a:r>
              <a:rPr lang="en-CA" sz="1800" dirty="0">
                <a:solidFill>
                  <a:srgbClr val="C4590F"/>
                </a:solidFill>
                <a:effectLst/>
                <a:latin typeface="Calibri" panose="020F0502020204030204" pitchFamily="34" charset="0"/>
              </a:rPr>
              <a:t> : </a:t>
            </a:r>
            <a:r>
              <a:rPr lang="en-CA" sz="4000" dirty="0" err="1">
                <a:solidFill>
                  <a:srgbClr val="C4590F"/>
                </a:solidFill>
                <a:effectLst/>
                <a:latin typeface="Calibri" panose="020F0502020204030204" pitchFamily="34" charset="0"/>
              </a:rPr>
              <a:t>stéréotypie</a:t>
            </a:r>
            <a:r>
              <a:rPr lang="en-CA" sz="4000" dirty="0">
                <a:solidFill>
                  <a:srgbClr val="C4590F"/>
                </a:solidFill>
                <a:effectLst/>
                <a:latin typeface="Calibri" panose="020F0502020204030204" pitchFamily="34" charset="0"/>
              </a:rPr>
              <a:t> plus </a:t>
            </a:r>
            <a:r>
              <a:rPr lang="en-CA" sz="4000" dirty="0" err="1">
                <a:solidFill>
                  <a:srgbClr val="C4590F"/>
                </a:solidFill>
                <a:effectLst/>
                <a:latin typeface="Calibri" panose="020F0502020204030204" pitchFamily="34" charset="0"/>
              </a:rPr>
              <a:t>marquée</a:t>
            </a:r>
            <a:r>
              <a:rPr lang="en-CA" sz="4000" dirty="0">
                <a:solidFill>
                  <a:srgbClr val="C4590F"/>
                </a:solidFill>
                <a:effectLst/>
                <a:latin typeface="Calibri" panose="020F0502020204030204" pitchFamily="34" charset="0"/>
              </a:rPr>
              <a:t> que le </a:t>
            </a:r>
            <a:r>
              <a:rPr lang="en-CA" sz="4000" dirty="0" err="1">
                <a:solidFill>
                  <a:srgbClr val="C4590F"/>
                </a:solidFill>
                <a:effectLst/>
                <a:latin typeface="Calibri" panose="020F0502020204030204" pitchFamily="34" charset="0"/>
              </a:rPr>
              <a:t>mimetisme</a:t>
            </a:r>
            <a:r>
              <a:rPr lang="en-CA" sz="4000" dirty="0">
                <a:solidFill>
                  <a:srgbClr val="C4590F"/>
                </a:solidFill>
                <a:effectLst/>
                <a:latin typeface="Calibri" panose="020F0502020204030204" pitchFamily="34" charset="0"/>
              </a:rPr>
              <a:t> avec </a:t>
            </a:r>
            <a:r>
              <a:rPr lang="en-CA" sz="4000" dirty="0" err="1">
                <a:solidFill>
                  <a:srgbClr val="C4590F"/>
                </a:solidFill>
                <a:effectLst/>
                <a:latin typeface="Calibri" panose="020F0502020204030204" pitchFamily="34" charset="0"/>
              </a:rPr>
              <a:t>exagéraon</a:t>
            </a:r>
            <a:r>
              <a:rPr lang="en-CA" sz="4000" dirty="0">
                <a:solidFill>
                  <a:srgbClr val="C4590F"/>
                </a:solidFill>
                <a:effectLst/>
                <a:latin typeface="Calibri" panose="020F0502020204030204" pitchFamily="34" charset="0"/>
              </a:rPr>
              <a:t> des </a:t>
            </a:r>
            <a:r>
              <a:rPr lang="en-CA" sz="4000" dirty="0" err="1">
                <a:solidFill>
                  <a:srgbClr val="C4590F"/>
                </a:solidFill>
                <a:effectLst/>
                <a:latin typeface="Calibri" panose="020F0502020204030204" pitchFamily="34" charset="0"/>
              </a:rPr>
              <a:t>mouvements</a:t>
            </a:r>
            <a:r>
              <a:rPr lang="en-CA" sz="4000" dirty="0">
                <a:solidFill>
                  <a:srgbClr val="C4590F"/>
                </a:solidFill>
                <a:effectLst/>
                <a:latin typeface="Calibri" panose="020F0502020204030204" pitchFamily="34" charset="0"/>
              </a:rPr>
              <a:t> </a:t>
            </a:r>
            <a:endParaRPr lang="en-CA" sz="40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err="1">
                <a:solidFill>
                  <a:srgbClr val="C4590F"/>
                </a:solidFill>
                <a:effectLst/>
                <a:latin typeface="Calibri" panose="020F0502020204030204" pitchFamily="34" charset="0"/>
              </a:rPr>
              <a:t>Impulsivite</a:t>
            </a:r>
            <a:r>
              <a:rPr lang="en-CA" sz="1800" dirty="0">
                <a:solidFill>
                  <a:srgbClr val="C4590F"/>
                </a:solidFill>
                <a:effectLst/>
                <a:latin typeface="Calibri" panose="020F0502020204030204" pitchFamily="34" charset="0"/>
              </a:rPr>
              <a:t>́: propension à </a:t>
            </a:r>
            <a:r>
              <a:rPr lang="en-CA" sz="1800" dirty="0" err="1">
                <a:solidFill>
                  <a:srgbClr val="C4590F"/>
                </a:solidFill>
                <a:effectLst/>
                <a:latin typeface="Calibri" panose="020F0502020204030204" pitchFamily="34" charset="0"/>
              </a:rPr>
              <a:t>agir</a:t>
            </a:r>
            <a:r>
              <a:rPr lang="en-CA" sz="1800" dirty="0">
                <a:solidFill>
                  <a:srgbClr val="C4590F"/>
                </a:solidFill>
                <a:effectLst/>
                <a:latin typeface="Calibri" panose="020F0502020204030204" pitchFamily="34" charset="0"/>
              </a:rPr>
              <a:t> sans </a:t>
            </a:r>
            <a:r>
              <a:rPr lang="en-CA" sz="1800" dirty="0" err="1">
                <a:solidFill>
                  <a:srgbClr val="C4590F"/>
                </a:solidFill>
                <a:effectLst/>
                <a:latin typeface="Calibri" panose="020F0502020204030204" pitchFamily="34" charset="0"/>
              </a:rPr>
              <a:t>réfléchir</a:t>
            </a:r>
            <a:r>
              <a:rPr lang="en-CA" sz="1800" dirty="0">
                <a:solidFill>
                  <a:srgbClr val="C4590F"/>
                </a:solidFill>
                <a:effectLst/>
                <a:latin typeface="Calibri" panose="020F0502020204030204" pitchFamily="34" charset="0"/>
              </a:rPr>
              <a:t> , </a:t>
            </a:r>
            <a:r>
              <a:rPr lang="en-CA" sz="1800" dirty="0" err="1">
                <a:solidFill>
                  <a:srgbClr val="C4590F"/>
                </a:solidFill>
                <a:effectLst/>
                <a:latin typeface="Calibri" panose="020F0502020204030204" pitchFamily="34" charset="0"/>
              </a:rPr>
              <a:t>aussi</a:t>
            </a:r>
            <a:r>
              <a:rPr lang="en-CA" sz="1800" dirty="0">
                <a:solidFill>
                  <a:srgbClr val="C4590F"/>
                </a:solidFill>
                <a:effectLst/>
                <a:latin typeface="Calibri" panose="020F0502020204030204" pitchFamily="34" charset="0"/>
              </a:rPr>
              <a:t> </a:t>
            </a:r>
            <a:r>
              <a:rPr lang="en-CA" sz="1800" dirty="0" err="1">
                <a:solidFill>
                  <a:srgbClr val="C4590F"/>
                </a:solidFill>
                <a:effectLst/>
                <a:latin typeface="Calibri" panose="020F0502020204030204" pitchFamily="34" charset="0"/>
              </a:rPr>
              <a:t>appelée</a:t>
            </a:r>
            <a:r>
              <a:rPr lang="en-CA" sz="1800" dirty="0">
                <a:solidFill>
                  <a:srgbClr val="C4590F"/>
                </a:solidFill>
                <a:effectLst/>
                <a:latin typeface="Calibri" panose="020F0502020204030204" pitchFamily="34" charset="0"/>
              </a:rPr>
              <a:t> passage à </a:t>
            </a:r>
            <a:r>
              <a:rPr lang="en-CA" sz="1800" dirty="0" err="1">
                <a:solidFill>
                  <a:srgbClr val="C4590F"/>
                </a:solidFill>
                <a:effectLst/>
                <a:latin typeface="Calibri" panose="020F0502020204030204" pitchFamily="34" charset="0"/>
              </a:rPr>
              <a:t>l’acte</a:t>
            </a:r>
            <a:r>
              <a:rPr lang="en-CA" sz="1800" dirty="0">
                <a:solidFill>
                  <a:srgbClr val="C4590F"/>
                </a:solidFill>
                <a:effectLst/>
                <a:latin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err="1">
                <a:solidFill>
                  <a:srgbClr val="C4590F"/>
                </a:solidFill>
                <a:effectLst/>
                <a:latin typeface="Calibri" panose="020F0502020204030204" pitchFamily="34" charset="0"/>
              </a:rPr>
              <a:t>Carphologie</a:t>
            </a:r>
            <a:r>
              <a:rPr lang="en-CA" sz="1800" dirty="0">
                <a:solidFill>
                  <a:srgbClr val="C4590F"/>
                </a:solidFill>
                <a:effectLst/>
                <a:latin typeface="Calibri" panose="020F0502020204030204" pitchFamily="34" charset="0"/>
              </a:rPr>
              <a:t> : </a:t>
            </a:r>
            <a:r>
              <a:rPr lang="en-CA" sz="4000" dirty="0">
                <a:solidFill>
                  <a:srgbClr val="C4590F"/>
                </a:solidFill>
                <a:effectLst/>
                <a:latin typeface="Calibri" panose="020F0502020204030204" pitchFamily="34" charset="0"/>
              </a:rPr>
              <a:t>manipulation </a:t>
            </a:r>
            <a:r>
              <a:rPr lang="en-CA" sz="4000" dirty="0" err="1">
                <a:solidFill>
                  <a:srgbClr val="C4590F"/>
                </a:solidFill>
                <a:effectLst/>
                <a:latin typeface="Calibri" panose="020F0502020204030204" pitchFamily="34" charset="0"/>
              </a:rPr>
              <a:t>délicate</a:t>
            </a:r>
            <a:r>
              <a:rPr lang="en-CA" sz="4000" dirty="0">
                <a:solidFill>
                  <a:srgbClr val="C4590F"/>
                </a:solidFill>
                <a:effectLst/>
                <a:latin typeface="Calibri" panose="020F0502020204030204" pitchFamily="34" charset="0"/>
              </a:rPr>
              <a:t> </a:t>
            </a:r>
            <a:r>
              <a:rPr lang="en-CA" sz="4000" dirty="0" err="1">
                <a:solidFill>
                  <a:srgbClr val="C4590F"/>
                </a:solidFill>
                <a:effectLst/>
                <a:latin typeface="Calibri" panose="020F0502020204030204" pitchFamily="34" charset="0"/>
              </a:rPr>
              <a:t>stéréotypée</a:t>
            </a:r>
            <a:r>
              <a:rPr lang="en-CA" sz="4000" dirty="0">
                <a:solidFill>
                  <a:srgbClr val="C4590F"/>
                </a:solidFill>
                <a:effectLst/>
                <a:latin typeface="Calibri" panose="020F0502020204030204" pitchFamily="34" charset="0"/>
              </a:rPr>
              <a:t> et inu6le </a:t>
            </a:r>
            <a:r>
              <a:rPr lang="en-CA" sz="4000" dirty="0" err="1">
                <a:solidFill>
                  <a:srgbClr val="C4590F"/>
                </a:solidFill>
                <a:effectLst/>
                <a:latin typeface="Calibri" panose="020F0502020204030204" pitchFamily="34" charset="0"/>
              </a:rPr>
              <a:t>objets</a:t>
            </a:r>
            <a:r>
              <a:rPr lang="en-CA" sz="4000" dirty="0">
                <a:solidFill>
                  <a:srgbClr val="C4590F"/>
                </a:solidFill>
                <a:effectLst/>
                <a:latin typeface="Calibri" panose="020F0502020204030204" pitchFamily="34" charset="0"/>
              </a:rPr>
              <a:t> (</a:t>
            </a:r>
            <a:r>
              <a:rPr lang="en-CA" sz="4000" dirty="0" err="1">
                <a:solidFill>
                  <a:srgbClr val="C4590F"/>
                </a:solidFill>
                <a:effectLst/>
                <a:latin typeface="Calibri" panose="020F0502020204030204" pitchFamily="34" charset="0"/>
              </a:rPr>
              <a:t>vêtements</a:t>
            </a:r>
            <a:r>
              <a:rPr lang="en-CA" sz="4000" dirty="0">
                <a:solidFill>
                  <a:srgbClr val="C4590F"/>
                </a:solidFill>
                <a:effectLst/>
                <a:latin typeface="Calibri" panose="020F0502020204030204" pitchFamily="34" charset="0"/>
              </a:rPr>
              <a:t>, </a:t>
            </a:r>
            <a:r>
              <a:rPr lang="en-CA" sz="4000" dirty="0" err="1">
                <a:solidFill>
                  <a:srgbClr val="C4590F"/>
                </a:solidFill>
                <a:effectLst/>
                <a:latin typeface="Calibri" panose="020F0502020204030204" pitchFamily="34" charset="0"/>
              </a:rPr>
              <a:t>draps</a:t>
            </a:r>
            <a:r>
              <a:rPr lang="en-CA" sz="4000" dirty="0">
                <a:solidFill>
                  <a:srgbClr val="C4590F"/>
                </a:solidFill>
                <a:effectLst/>
                <a:latin typeface="Calibri" panose="020F0502020204030204" pitchFamily="34" charset="0"/>
              </a:rPr>
              <a:t>, avec </a:t>
            </a:r>
            <a:r>
              <a:rPr lang="en-CA" sz="4000" dirty="0" err="1">
                <a:solidFill>
                  <a:srgbClr val="C4590F"/>
                </a:solidFill>
                <a:effectLst/>
                <a:latin typeface="Calibri" panose="020F0502020204030204" pitchFamily="34" charset="0"/>
              </a:rPr>
              <a:t>une</a:t>
            </a:r>
            <a:r>
              <a:rPr lang="en-CA" sz="4000" dirty="0">
                <a:solidFill>
                  <a:srgbClr val="C4590F"/>
                </a:solidFill>
                <a:effectLst/>
                <a:latin typeface="Calibri" panose="020F0502020204030204" pitchFamily="34" charset="0"/>
              </a:rPr>
              <a:t> </a:t>
            </a:r>
            <a:r>
              <a:rPr lang="en-CA" sz="4000" dirty="0" err="1">
                <a:solidFill>
                  <a:srgbClr val="C4590F"/>
                </a:solidFill>
                <a:effectLst/>
                <a:latin typeface="Calibri" panose="020F0502020204030204" pitchFamily="34" charset="0"/>
              </a:rPr>
              <a:t>certaine</a:t>
            </a:r>
            <a:r>
              <a:rPr lang="en-CA" sz="4000" dirty="0">
                <a:solidFill>
                  <a:srgbClr val="C4590F"/>
                </a:solidFill>
                <a:effectLst/>
                <a:latin typeface="Calibri" panose="020F0502020204030204" pitchFamily="34" charset="0"/>
              </a:rPr>
              <a:t> </a:t>
            </a:r>
            <a:r>
              <a:rPr lang="en-CA" sz="4000" dirty="0" err="1">
                <a:solidFill>
                  <a:srgbClr val="C4590F"/>
                </a:solidFill>
                <a:effectLst/>
                <a:latin typeface="Calibri" panose="020F0502020204030204" pitchFamily="34" charset="0"/>
              </a:rPr>
              <a:t>incohérence</a:t>
            </a:r>
            <a:r>
              <a:rPr lang="en-CA" sz="4000" dirty="0">
                <a:solidFill>
                  <a:srgbClr val="C4590F"/>
                </a:solidFill>
                <a:effectLst/>
                <a:latin typeface="Calibri" panose="020F0502020204030204" pitchFamily="34" charset="0"/>
              </a:rPr>
              <a:t> de </a:t>
            </a:r>
            <a:r>
              <a:rPr lang="en-CA" sz="4000" dirty="0" err="1">
                <a:solidFill>
                  <a:srgbClr val="C4590F"/>
                </a:solidFill>
                <a:effectLst/>
                <a:latin typeface="Calibri" panose="020F0502020204030204" pitchFamily="34" charset="0"/>
              </a:rPr>
              <a:t>même</a:t>
            </a:r>
            <a:r>
              <a:rPr lang="en-CA" sz="4000" dirty="0">
                <a:solidFill>
                  <a:srgbClr val="C4590F"/>
                </a:solidFill>
                <a:effectLst/>
                <a:latin typeface="Calibri" panose="020F0502020204030204" pitchFamily="34" charset="0"/>
              </a:rPr>
              <a:t> </a:t>
            </a:r>
            <a:r>
              <a:rPr lang="en-CA" sz="4000" dirty="0" err="1">
                <a:solidFill>
                  <a:srgbClr val="C4590F"/>
                </a:solidFill>
                <a:effectLst/>
                <a:latin typeface="Calibri" panose="020F0502020204030204" pitchFamily="34" charset="0"/>
              </a:rPr>
              <a:t>qu’une</a:t>
            </a:r>
            <a:r>
              <a:rPr lang="en-CA" sz="4000" dirty="0">
                <a:solidFill>
                  <a:srgbClr val="C4590F"/>
                </a:solidFill>
                <a:effectLst/>
                <a:latin typeface="Calibri" panose="020F0502020204030204" pitchFamily="34" charset="0"/>
              </a:rPr>
              <a:t> </a:t>
            </a:r>
            <a:r>
              <a:rPr lang="en-CA" sz="4000" dirty="0" err="1">
                <a:solidFill>
                  <a:srgbClr val="C4590F"/>
                </a:solidFill>
                <a:effectLst/>
                <a:latin typeface="Calibri" panose="020F0502020204030204" pitchFamily="34" charset="0"/>
              </a:rPr>
              <a:t>certaine</a:t>
            </a:r>
            <a:r>
              <a:rPr lang="en-CA" sz="4000" dirty="0">
                <a:solidFill>
                  <a:srgbClr val="C4590F"/>
                </a:solidFill>
                <a:effectLst/>
                <a:latin typeface="Calibri" panose="020F0502020204030204" pitchFamily="34" charset="0"/>
              </a:rPr>
              <a:t> persévéra6on dans le </a:t>
            </a:r>
            <a:r>
              <a:rPr lang="en-CA" sz="4000" dirty="0" err="1">
                <a:solidFill>
                  <a:srgbClr val="C4590F"/>
                </a:solidFill>
                <a:effectLst/>
                <a:latin typeface="Calibri" panose="020F0502020204030204" pitchFamily="34" charset="0"/>
              </a:rPr>
              <a:t>geste</a:t>
            </a:r>
            <a:r>
              <a:rPr lang="en-CA" sz="4000" dirty="0">
                <a:solidFill>
                  <a:srgbClr val="C4590F"/>
                </a:solidFill>
                <a:effectLst/>
                <a:latin typeface="Calibri" panose="020F0502020204030204" pitchFamily="34" charset="0"/>
              </a:rPr>
              <a:t> que </a:t>
            </a:r>
            <a:r>
              <a:rPr lang="en-CA" sz="4000" dirty="0" err="1">
                <a:solidFill>
                  <a:srgbClr val="C4590F"/>
                </a:solidFill>
                <a:effectLst/>
                <a:latin typeface="Calibri" panose="020F0502020204030204" pitchFamily="34" charset="0"/>
              </a:rPr>
              <a:t>l’on</a:t>
            </a:r>
            <a:r>
              <a:rPr lang="en-CA" sz="4000" dirty="0">
                <a:solidFill>
                  <a:srgbClr val="C4590F"/>
                </a:solidFill>
                <a:effectLst/>
                <a:latin typeface="Calibri" panose="020F0502020204030204" pitchFamily="34" charset="0"/>
              </a:rPr>
              <a:t> rencontre surtout dans les troubles neurocogni6fs </a:t>
            </a:r>
            <a:endParaRPr lang="en-CA" sz="7200" dirty="0">
              <a:effectLst/>
            </a:endParaRPr>
          </a:p>
          <a:p>
            <a:endParaRPr lang="en-CA" sz="4000" dirty="0">
              <a:effectLst/>
            </a:endParaRPr>
          </a:p>
          <a:p>
            <a:endParaRPr lang="en-CA" sz="2800" dirty="0">
              <a:effectLst/>
            </a:endParaRPr>
          </a:p>
          <a:p>
            <a:endParaRPr lang="en-CA" sz="2800" dirty="0">
              <a:effectLst/>
            </a:endParaRPr>
          </a:p>
          <a:p>
            <a:endParaRPr lang="en-CA" sz="1800" dirty="0">
              <a:solidFill>
                <a:srgbClr val="281900"/>
              </a:solidFill>
              <a:effectLst/>
              <a:latin typeface="GillSansMT"/>
            </a:endParaRPr>
          </a:p>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39</a:t>
            </a:fld>
            <a:endParaRPr lang="fr-CA"/>
          </a:p>
        </p:txBody>
      </p:sp>
    </p:spTree>
    <p:extLst>
      <p:ext uri="{BB962C8B-B14F-4D97-AF65-F5344CB8AC3E}">
        <p14:creationId xmlns:p14="http://schemas.microsoft.com/office/powerpoint/2010/main" val="4774935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40</a:t>
            </a:fld>
            <a:endParaRPr lang="fr-CA"/>
          </a:p>
        </p:txBody>
      </p:sp>
    </p:spTree>
    <p:extLst>
      <p:ext uri="{BB962C8B-B14F-4D97-AF65-F5344CB8AC3E}">
        <p14:creationId xmlns:p14="http://schemas.microsoft.com/office/powerpoint/2010/main" val="2364676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solidFill>
                  <a:srgbClr val="281900"/>
                </a:solidFill>
                <a:effectLst/>
                <a:latin typeface="GillSansMT"/>
              </a:rPr>
              <a:t>– </a:t>
            </a:r>
            <a:r>
              <a:rPr lang="en-CA" sz="1800" dirty="0">
                <a:solidFill>
                  <a:srgbClr val="565656"/>
                </a:solidFill>
                <a:effectLst/>
                <a:latin typeface="GillSansMT"/>
              </a:rPr>
              <a:t>Des positions </a:t>
            </a:r>
            <a:r>
              <a:rPr lang="en-CA" sz="1800" dirty="0" err="1">
                <a:solidFill>
                  <a:srgbClr val="565656"/>
                </a:solidFill>
                <a:effectLst/>
                <a:latin typeface="GillSansMT"/>
              </a:rPr>
              <a:t>bizarres</a:t>
            </a:r>
            <a:r>
              <a:rPr lang="en-CA" sz="1800" dirty="0">
                <a:solidFill>
                  <a:srgbClr val="565656"/>
                </a:solidFill>
                <a:effectLst/>
                <a:latin typeface="GillSansMT"/>
              </a:rPr>
              <a:t>, </a:t>
            </a:r>
            <a:r>
              <a:rPr lang="en-CA" sz="1800" dirty="0" err="1">
                <a:solidFill>
                  <a:srgbClr val="565656"/>
                </a:solidFill>
                <a:effectLst/>
                <a:latin typeface="GillSansMT"/>
              </a:rPr>
              <a:t>figées</a:t>
            </a:r>
            <a:r>
              <a:rPr lang="en-CA" sz="1800" dirty="0">
                <a:solidFill>
                  <a:srgbClr val="565656"/>
                </a:solidFill>
                <a:effectLst/>
                <a:latin typeface="GillSansMT"/>
              </a:rPr>
              <a:t> </a:t>
            </a:r>
            <a:r>
              <a:rPr lang="en-CA" sz="1800" dirty="0" err="1">
                <a:solidFill>
                  <a:srgbClr val="565656"/>
                </a:solidFill>
                <a:effectLst/>
                <a:latin typeface="GillSansMT"/>
              </a:rPr>
              <a:t>peuvent</a:t>
            </a:r>
            <a:r>
              <a:rPr lang="en-CA" sz="1800" dirty="0">
                <a:solidFill>
                  <a:srgbClr val="565656"/>
                </a:solidFill>
                <a:effectLst/>
                <a:latin typeface="GillSansMT"/>
              </a:rPr>
              <a:t> </a:t>
            </a:r>
            <a:r>
              <a:rPr lang="en-CA" sz="1800" dirty="0" err="1">
                <a:solidFill>
                  <a:srgbClr val="565656"/>
                </a:solidFill>
                <a:effectLst/>
                <a:latin typeface="GillSansMT"/>
              </a:rPr>
              <a:t>être</a:t>
            </a:r>
            <a:r>
              <a:rPr lang="en-CA" sz="1800" dirty="0">
                <a:solidFill>
                  <a:srgbClr val="565656"/>
                </a:solidFill>
                <a:effectLst/>
                <a:latin typeface="GillSansMT"/>
              </a:rPr>
              <a:t> </a:t>
            </a:r>
            <a:r>
              <a:rPr lang="en-CA" sz="1800" dirty="0" err="1">
                <a:solidFill>
                  <a:srgbClr val="565656"/>
                </a:solidFill>
                <a:effectLst/>
                <a:latin typeface="GillSansMT"/>
              </a:rPr>
              <a:t>évocatrice</a:t>
            </a:r>
            <a:r>
              <a:rPr lang="en-CA" sz="1800" dirty="0">
                <a:solidFill>
                  <a:srgbClr val="565656"/>
                </a:solidFill>
                <a:effectLst/>
                <a:latin typeface="GillSansMT"/>
              </a:rPr>
              <a:t> de </a:t>
            </a:r>
            <a:r>
              <a:rPr lang="en-CA" sz="1800" dirty="0" err="1">
                <a:solidFill>
                  <a:srgbClr val="565656"/>
                </a:solidFill>
                <a:effectLst/>
                <a:latin typeface="GillSansMT"/>
              </a:rPr>
              <a:t>schizophrénie</a:t>
            </a:r>
            <a:r>
              <a:rPr lang="en-CA" sz="1800" dirty="0">
                <a:solidFill>
                  <a:srgbClr val="565656"/>
                </a:solidFill>
                <a:effectLst/>
                <a:latin typeface="GillSansMT"/>
              </a:rPr>
              <a:t> tout </a:t>
            </a:r>
            <a:r>
              <a:rPr lang="en-CA" sz="1800" dirty="0" err="1">
                <a:solidFill>
                  <a:srgbClr val="565656"/>
                </a:solidFill>
                <a:effectLst/>
                <a:latin typeface="GillSansMT"/>
              </a:rPr>
              <a:t>comme</a:t>
            </a:r>
            <a:r>
              <a:rPr lang="en-CA" sz="1800" dirty="0">
                <a:solidFill>
                  <a:srgbClr val="565656"/>
                </a:solidFill>
                <a:effectLst/>
                <a:latin typeface="GillSansMT"/>
              </a:rPr>
              <a:t> </a:t>
            </a:r>
            <a:r>
              <a:rPr lang="en-CA" sz="1800" dirty="0" err="1">
                <a:solidFill>
                  <a:srgbClr val="565656"/>
                </a:solidFill>
                <a:effectLst/>
                <a:latin typeface="GillSansMT"/>
              </a:rPr>
              <a:t>une</a:t>
            </a:r>
            <a:r>
              <a:rPr lang="en-CA" sz="1800" dirty="0">
                <a:solidFill>
                  <a:srgbClr val="565656"/>
                </a:solidFill>
                <a:effectLst/>
                <a:latin typeface="GillSansMT"/>
              </a:rPr>
              <a:t> </a:t>
            </a:r>
            <a:r>
              <a:rPr lang="en-CA" sz="1800" dirty="0" err="1">
                <a:solidFill>
                  <a:srgbClr val="565656"/>
                </a:solidFill>
                <a:effectLst/>
                <a:latin typeface="GillSansMT"/>
              </a:rPr>
              <a:t>prosodie</a:t>
            </a:r>
            <a:r>
              <a:rPr lang="en-CA" sz="1800" dirty="0">
                <a:solidFill>
                  <a:srgbClr val="565656"/>
                </a:solidFill>
                <a:effectLst/>
                <a:latin typeface="GillSansMT"/>
              </a:rPr>
              <a:t> </a:t>
            </a:r>
            <a:r>
              <a:rPr lang="en-CA" sz="1800" dirty="0" err="1">
                <a:solidFill>
                  <a:srgbClr val="565656"/>
                </a:solidFill>
                <a:effectLst/>
                <a:latin typeface="GillSansMT"/>
              </a:rPr>
              <a:t>anormale</a:t>
            </a:r>
            <a:r>
              <a:rPr lang="en-CA" sz="1800" dirty="0">
                <a:solidFill>
                  <a:srgbClr val="565656"/>
                </a:solidFill>
                <a:effectLst/>
                <a:latin typeface="GillSansMT"/>
              </a:rPr>
              <a:t>, et des </a:t>
            </a:r>
            <a:r>
              <a:rPr lang="en-CA" sz="1800" dirty="0" err="1">
                <a:solidFill>
                  <a:srgbClr val="565656"/>
                </a:solidFill>
                <a:effectLst/>
                <a:latin typeface="GillSansMT"/>
              </a:rPr>
              <a:t>maniérismes</a:t>
            </a:r>
            <a:r>
              <a:rPr lang="en-CA" sz="1800" dirty="0">
                <a:solidFill>
                  <a:srgbClr val="565656"/>
                </a:solidFill>
                <a:effectLst/>
                <a:latin typeface="GillSansMT"/>
              </a:rPr>
              <a:t> </a:t>
            </a:r>
            <a:endParaRPr lang="en-CA" sz="1200" dirty="0">
              <a:solidFill>
                <a:schemeClr val="tx1"/>
              </a:solidFill>
              <a:effectLst/>
              <a:latin typeface="+mn-lt"/>
            </a:endParaRPr>
          </a:p>
          <a:p>
            <a:r>
              <a:rPr lang="en-CA" sz="1800" dirty="0">
                <a:solidFill>
                  <a:srgbClr val="281900"/>
                </a:solidFill>
                <a:effectLst/>
                <a:latin typeface="GillSansMT"/>
              </a:rPr>
              <a:t>–  </a:t>
            </a:r>
            <a:r>
              <a:rPr lang="en-CA" sz="1800" dirty="0">
                <a:solidFill>
                  <a:srgbClr val="565656"/>
                </a:solidFill>
                <a:effectLst/>
                <a:latin typeface="GillSansMT"/>
              </a:rPr>
              <a:t>Une agitation </a:t>
            </a:r>
            <a:r>
              <a:rPr lang="en-CA" sz="1800" dirty="0" err="1">
                <a:solidFill>
                  <a:srgbClr val="565656"/>
                </a:solidFill>
                <a:effectLst/>
                <a:latin typeface="GillSansMT"/>
              </a:rPr>
              <a:t>psychomotrice</a:t>
            </a:r>
            <a:r>
              <a:rPr lang="en-CA" sz="1800" dirty="0">
                <a:solidFill>
                  <a:srgbClr val="565656"/>
                </a:solidFill>
                <a:effectLst/>
                <a:latin typeface="GillSansMT"/>
              </a:rPr>
              <a:t> </a:t>
            </a:r>
            <a:r>
              <a:rPr lang="en-CA" sz="1800" dirty="0" err="1">
                <a:solidFill>
                  <a:srgbClr val="565656"/>
                </a:solidFill>
                <a:effectLst/>
                <a:latin typeface="GillSansMT"/>
              </a:rPr>
              <a:t>peut</a:t>
            </a:r>
            <a:r>
              <a:rPr lang="en-CA" sz="1800" dirty="0">
                <a:solidFill>
                  <a:srgbClr val="565656"/>
                </a:solidFill>
                <a:effectLst/>
                <a:latin typeface="GillSansMT"/>
              </a:rPr>
              <a:t> </a:t>
            </a:r>
            <a:r>
              <a:rPr lang="en-CA" sz="1800" dirty="0" err="1">
                <a:solidFill>
                  <a:srgbClr val="565656"/>
                </a:solidFill>
                <a:effectLst/>
                <a:latin typeface="GillSansMT"/>
              </a:rPr>
              <a:t>s’observer</a:t>
            </a:r>
            <a:r>
              <a:rPr lang="en-CA" sz="1800" dirty="0">
                <a:solidFill>
                  <a:srgbClr val="565656"/>
                </a:solidFill>
                <a:effectLst/>
                <a:latin typeface="GillSansMT"/>
              </a:rPr>
              <a:t> </a:t>
            </a:r>
            <a:r>
              <a:rPr lang="en-CA" sz="1800" dirty="0" err="1">
                <a:solidFill>
                  <a:srgbClr val="565656"/>
                </a:solidFill>
                <a:effectLst/>
                <a:latin typeface="GillSansMT"/>
              </a:rPr>
              <a:t>lors</a:t>
            </a:r>
            <a:r>
              <a:rPr lang="en-CA" sz="1800" dirty="0">
                <a:solidFill>
                  <a:srgbClr val="565656"/>
                </a:solidFill>
                <a:effectLst/>
                <a:latin typeface="GillSansMT"/>
              </a:rPr>
              <a:t> </a:t>
            </a:r>
            <a:r>
              <a:rPr lang="en-CA" sz="1800" dirty="0" err="1">
                <a:solidFill>
                  <a:srgbClr val="565656"/>
                </a:solidFill>
                <a:effectLst/>
                <a:latin typeface="GillSansMT"/>
              </a:rPr>
              <a:t>d’intoxication</a:t>
            </a:r>
            <a:r>
              <a:rPr lang="en-CA" sz="1800" dirty="0">
                <a:solidFill>
                  <a:srgbClr val="565656"/>
                </a:solidFill>
                <a:effectLst/>
                <a:latin typeface="GillSansMT"/>
              </a:rPr>
              <a:t> à la </a:t>
            </a:r>
            <a:r>
              <a:rPr lang="en-CA" sz="1800" dirty="0" err="1">
                <a:solidFill>
                  <a:srgbClr val="565656"/>
                </a:solidFill>
                <a:effectLst/>
                <a:latin typeface="GillSansMT"/>
              </a:rPr>
              <a:t>cocaïne</a:t>
            </a:r>
            <a:r>
              <a:rPr lang="en-CA" sz="1800" dirty="0">
                <a:solidFill>
                  <a:srgbClr val="565656"/>
                </a:solidFill>
                <a:effectLst/>
                <a:latin typeface="GillSansMT"/>
              </a:rPr>
              <a:t> </a:t>
            </a:r>
            <a:r>
              <a:rPr lang="en-CA" sz="1800" dirty="0" err="1">
                <a:solidFill>
                  <a:srgbClr val="565656"/>
                </a:solidFill>
                <a:effectLst/>
                <a:latin typeface="GillSansMT"/>
              </a:rPr>
              <a:t>ou</a:t>
            </a:r>
            <a:r>
              <a:rPr lang="en-CA" sz="1800" dirty="0">
                <a:solidFill>
                  <a:srgbClr val="565656"/>
                </a:solidFill>
                <a:effectLst/>
                <a:latin typeface="GillSansMT"/>
              </a:rPr>
              <a:t> </a:t>
            </a:r>
            <a:r>
              <a:rPr lang="en-CA" sz="1800" dirty="0" err="1">
                <a:solidFill>
                  <a:srgbClr val="565656"/>
                </a:solidFill>
                <a:effectLst/>
                <a:latin typeface="GillSansMT"/>
              </a:rPr>
              <a:t>lors</a:t>
            </a:r>
            <a:r>
              <a:rPr lang="en-CA" sz="1800" dirty="0">
                <a:solidFill>
                  <a:srgbClr val="565656"/>
                </a:solidFill>
                <a:effectLst/>
                <a:latin typeface="GillSansMT"/>
              </a:rPr>
              <a:t> de </a:t>
            </a:r>
            <a:r>
              <a:rPr lang="en-CA" sz="1800" dirty="0" err="1">
                <a:solidFill>
                  <a:srgbClr val="565656"/>
                </a:solidFill>
                <a:effectLst/>
                <a:latin typeface="GillSansMT"/>
              </a:rPr>
              <a:t>manie</a:t>
            </a:r>
            <a:r>
              <a:rPr lang="en-CA" sz="1800" dirty="0">
                <a:solidFill>
                  <a:srgbClr val="565656"/>
                </a:solidFill>
                <a:effectLst/>
                <a:latin typeface="GillSansMT"/>
              </a:rPr>
              <a:t> </a:t>
            </a:r>
            <a:endParaRPr lang="en-CA" sz="1200" dirty="0">
              <a:solidFill>
                <a:schemeClr val="tx1"/>
              </a:solidFill>
              <a:effectLst/>
              <a:latin typeface="+mn-lt"/>
            </a:endParaRPr>
          </a:p>
          <a:p>
            <a:r>
              <a:rPr lang="en-CA" sz="1800" dirty="0">
                <a:solidFill>
                  <a:srgbClr val="281900"/>
                </a:solidFill>
                <a:effectLst/>
                <a:latin typeface="GillSansMT"/>
              </a:rPr>
              <a:t>–  </a:t>
            </a:r>
            <a:r>
              <a:rPr lang="en-CA" sz="1800" dirty="0">
                <a:solidFill>
                  <a:srgbClr val="565656"/>
                </a:solidFill>
                <a:effectLst/>
                <a:latin typeface="GillSansMT"/>
              </a:rPr>
              <a:t>Un </a:t>
            </a:r>
            <a:r>
              <a:rPr lang="en-CA" sz="1800" dirty="0" err="1">
                <a:solidFill>
                  <a:srgbClr val="565656"/>
                </a:solidFill>
                <a:effectLst/>
                <a:latin typeface="GillSansMT"/>
              </a:rPr>
              <a:t>ralentissement</a:t>
            </a:r>
            <a:r>
              <a:rPr lang="en-CA" sz="1800" dirty="0">
                <a:solidFill>
                  <a:srgbClr val="565656"/>
                </a:solidFill>
                <a:effectLst/>
                <a:latin typeface="GillSansMT"/>
              </a:rPr>
              <a:t> </a:t>
            </a:r>
            <a:r>
              <a:rPr lang="en-CA" sz="1800" dirty="0" err="1">
                <a:solidFill>
                  <a:srgbClr val="565656"/>
                </a:solidFill>
                <a:effectLst/>
                <a:latin typeface="GillSansMT"/>
              </a:rPr>
              <a:t>psychomoteur</a:t>
            </a:r>
            <a:r>
              <a:rPr lang="en-CA" sz="1800" dirty="0">
                <a:solidFill>
                  <a:srgbClr val="565656"/>
                </a:solidFill>
                <a:effectLst/>
                <a:latin typeface="GillSansMT"/>
              </a:rPr>
              <a:t> </a:t>
            </a:r>
            <a:r>
              <a:rPr lang="en-CA" sz="1800" dirty="0" err="1">
                <a:solidFill>
                  <a:srgbClr val="565656"/>
                </a:solidFill>
                <a:effectLst/>
                <a:latin typeface="GillSansMT"/>
              </a:rPr>
              <a:t>peut</a:t>
            </a:r>
            <a:r>
              <a:rPr lang="en-CA" sz="1800" dirty="0">
                <a:solidFill>
                  <a:srgbClr val="565656"/>
                </a:solidFill>
                <a:effectLst/>
                <a:latin typeface="GillSansMT"/>
              </a:rPr>
              <a:t> faire </a:t>
            </a:r>
            <a:r>
              <a:rPr lang="en-CA" sz="1800" dirty="0" err="1">
                <a:solidFill>
                  <a:srgbClr val="565656"/>
                </a:solidFill>
                <a:effectLst/>
                <a:latin typeface="GillSansMT"/>
              </a:rPr>
              <a:t>partie</a:t>
            </a:r>
            <a:r>
              <a:rPr lang="en-CA" sz="1800" dirty="0">
                <a:solidFill>
                  <a:srgbClr val="565656"/>
                </a:solidFill>
                <a:effectLst/>
                <a:latin typeface="GillSansMT"/>
              </a:rPr>
              <a:t> du tableau </a:t>
            </a:r>
            <a:r>
              <a:rPr lang="en-CA" sz="1800" dirty="0" err="1">
                <a:solidFill>
                  <a:srgbClr val="565656"/>
                </a:solidFill>
                <a:effectLst/>
                <a:latin typeface="GillSansMT"/>
              </a:rPr>
              <a:t>dépressif</a:t>
            </a:r>
            <a:r>
              <a:rPr lang="en-CA" sz="1800" dirty="0">
                <a:solidFill>
                  <a:srgbClr val="565656"/>
                </a:solidFill>
                <a:effectLst/>
                <a:latin typeface="GillSansMT"/>
              </a:rPr>
              <a:t>, des tremblements d’un tableau </a:t>
            </a:r>
            <a:r>
              <a:rPr lang="en-CA" sz="1800" dirty="0" err="1">
                <a:solidFill>
                  <a:srgbClr val="565656"/>
                </a:solidFill>
                <a:effectLst/>
                <a:latin typeface="GillSansMT"/>
              </a:rPr>
              <a:t>anxieux</a:t>
            </a:r>
            <a:r>
              <a:rPr lang="en-CA" sz="1800" dirty="0">
                <a:solidFill>
                  <a:srgbClr val="565656"/>
                </a:solidFill>
                <a:effectLst/>
                <a:latin typeface="GillSansMT"/>
              </a:rPr>
              <a:t> </a:t>
            </a:r>
            <a:endParaRPr lang="en-CA" sz="1200" dirty="0">
              <a:solidFill>
                <a:schemeClr val="tx1"/>
              </a:solidFill>
              <a:effectLst/>
              <a:latin typeface="+mn-lt"/>
            </a:endParaRPr>
          </a:p>
          <a:p>
            <a:r>
              <a:rPr lang="en-CA" sz="1800" dirty="0">
                <a:solidFill>
                  <a:srgbClr val="281900"/>
                </a:solidFill>
                <a:effectLst/>
                <a:latin typeface="GillSansMT"/>
              </a:rPr>
              <a:t>–  </a:t>
            </a:r>
            <a:r>
              <a:rPr lang="en-CA" sz="1800" dirty="0">
                <a:solidFill>
                  <a:srgbClr val="565656"/>
                </a:solidFill>
                <a:effectLst/>
                <a:latin typeface="GillSansMT"/>
              </a:rPr>
              <a:t>Une </a:t>
            </a:r>
            <a:r>
              <a:rPr lang="en-CA" sz="1800" dirty="0" err="1">
                <a:solidFill>
                  <a:srgbClr val="565656"/>
                </a:solidFill>
                <a:effectLst/>
                <a:latin typeface="GillSansMT"/>
              </a:rPr>
              <a:t>rigidite</a:t>
            </a:r>
            <a:r>
              <a:rPr lang="en-CA" sz="1800" dirty="0">
                <a:solidFill>
                  <a:srgbClr val="565656"/>
                </a:solidFill>
                <a:effectLst/>
                <a:latin typeface="GillSansMT"/>
              </a:rPr>
              <a:t>́ et </a:t>
            </a:r>
            <a:r>
              <a:rPr lang="en-CA" sz="1800" dirty="0" err="1">
                <a:solidFill>
                  <a:srgbClr val="565656"/>
                </a:solidFill>
                <a:effectLst/>
                <a:latin typeface="GillSansMT"/>
              </a:rPr>
              <a:t>démarche</a:t>
            </a:r>
            <a:r>
              <a:rPr lang="en-CA" sz="1800" dirty="0">
                <a:solidFill>
                  <a:srgbClr val="565656"/>
                </a:solidFill>
                <a:effectLst/>
                <a:latin typeface="GillSansMT"/>
              </a:rPr>
              <a:t> à petits pas </a:t>
            </a:r>
            <a:r>
              <a:rPr lang="en-CA" sz="1800" dirty="0" err="1">
                <a:solidFill>
                  <a:srgbClr val="565656"/>
                </a:solidFill>
                <a:effectLst/>
                <a:latin typeface="GillSansMT"/>
              </a:rPr>
              <a:t>évoquent</a:t>
            </a:r>
            <a:r>
              <a:rPr lang="en-CA" sz="1800" dirty="0">
                <a:solidFill>
                  <a:srgbClr val="565656"/>
                </a:solidFill>
                <a:effectLst/>
                <a:latin typeface="GillSansMT"/>
              </a:rPr>
              <a:t> un </a:t>
            </a:r>
            <a:r>
              <a:rPr lang="en-CA" sz="1800" dirty="0" err="1">
                <a:solidFill>
                  <a:srgbClr val="565656"/>
                </a:solidFill>
                <a:effectLst/>
                <a:latin typeface="GillSansMT"/>
              </a:rPr>
              <a:t>parkinsonisme</a:t>
            </a:r>
            <a:r>
              <a:rPr lang="en-CA" sz="1800" dirty="0">
                <a:solidFill>
                  <a:srgbClr val="565656"/>
                </a:solidFill>
                <a:effectLst/>
                <a:latin typeface="GillSansMT"/>
              </a:rPr>
              <a:t> </a:t>
            </a:r>
            <a:endParaRPr lang="en-CA" dirty="0">
              <a:effectLst/>
            </a:endParaRPr>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41</a:t>
            </a:fld>
            <a:endParaRPr lang="fr-CA"/>
          </a:p>
        </p:txBody>
      </p:sp>
    </p:spTree>
    <p:extLst>
      <p:ext uri="{BB962C8B-B14F-4D97-AF65-F5344CB8AC3E}">
        <p14:creationId xmlns:p14="http://schemas.microsoft.com/office/powerpoint/2010/main" val="3844486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C7E43-C391-B3DA-89C7-4C3181EAEE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2504A4-B559-A290-AE50-786C7B753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3FF50B-6CB7-F943-56BF-10C2FAD6F11E}"/>
              </a:ext>
            </a:extLst>
          </p:cNvPr>
          <p:cNvSpPr>
            <a:spLocks noGrp="1"/>
          </p:cNvSpPr>
          <p:nvPr>
            <p:ph type="body" idx="1"/>
          </p:nvPr>
        </p:nvSpPr>
        <p:spPr/>
        <p:txBody>
          <a:bodyPr/>
          <a:lstStyle/>
          <a:p>
            <a:endParaRPr lang="fr-CA" dirty="0"/>
          </a:p>
        </p:txBody>
      </p:sp>
      <p:sp>
        <p:nvSpPr>
          <p:cNvPr id="4" name="Slide Number Placeholder 3">
            <a:extLst>
              <a:ext uri="{FF2B5EF4-FFF2-40B4-BE49-F238E27FC236}">
                <a16:creationId xmlns:a16="http://schemas.microsoft.com/office/drawing/2014/main" id="{075317F0-63B6-783A-3FFA-C50AC72786CA}"/>
              </a:ext>
            </a:extLst>
          </p:cNvPr>
          <p:cNvSpPr>
            <a:spLocks noGrp="1"/>
          </p:cNvSpPr>
          <p:nvPr>
            <p:ph type="sldNum" sz="quarter" idx="5"/>
          </p:nvPr>
        </p:nvSpPr>
        <p:spPr/>
        <p:txBody>
          <a:bodyPr/>
          <a:lstStyle/>
          <a:p>
            <a:fld id="{D7824EE4-D93F-445E-B3A5-40D468FDC994}" type="slidenum">
              <a:rPr lang="fr-CA" smtClean="0"/>
              <a:t>42</a:t>
            </a:fld>
            <a:endParaRPr lang="fr-CA"/>
          </a:p>
        </p:txBody>
      </p:sp>
    </p:spTree>
    <p:extLst>
      <p:ext uri="{BB962C8B-B14F-4D97-AF65-F5344CB8AC3E}">
        <p14:creationId xmlns:p14="http://schemas.microsoft.com/office/powerpoint/2010/main" val="1837338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L’humeur euthymique: tranquillité d’esprit, sérénité, calme.</a:t>
            </a:r>
          </a:p>
          <a:p>
            <a:r>
              <a:rPr lang="fr-CA" dirty="0"/>
              <a:t>Humeur positive: joie, plaisir, espoir, confiance, curiosité, admiration, gratitude, etc.</a:t>
            </a:r>
          </a:p>
          <a:p>
            <a:r>
              <a:rPr lang="fr-CA" dirty="0"/>
              <a:t>Humeur négative: </a:t>
            </a:r>
          </a:p>
          <a:p>
            <a:pPr lvl="1"/>
            <a:r>
              <a:rPr lang="fr-CA" dirty="0"/>
              <a:t>Envers soi: dysphorie, tristesse, anxiété, ennui, gène, désespoir, découragement. </a:t>
            </a:r>
          </a:p>
          <a:p>
            <a:pPr lvl="1"/>
            <a:r>
              <a:rPr lang="fr-CA" dirty="0"/>
              <a:t>Envers autrui: colère, jalousie, amertume, ambivalence, etc.</a:t>
            </a:r>
          </a:p>
          <a:p>
            <a:pPr lvl="1"/>
            <a:endParaRPr lang="fr-CA" dirty="0"/>
          </a:p>
          <a:p>
            <a:r>
              <a:rPr lang="fr-FR" sz="1800" noProof="0" dirty="0">
                <a:solidFill>
                  <a:srgbClr val="355621"/>
                </a:solidFill>
                <a:effectLst/>
                <a:latin typeface="Calibri" panose="020F0502020204030204" pitchFamily="34" charset="0"/>
              </a:rPr>
              <a:t>L’</a:t>
            </a:r>
            <a:r>
              <a:rPr lang="fr-FR" sz="1800" noProof="0" dirty="0" err="1">
                <a:solidFill>
                  <a:srgbClr val="355621"/>
                </a:solidFill>
                <a:effectLst/>
                <a:latin typeface="Calibri" panose="020F0502020204030204" pitchFamily="34" charset="0"/>
              </a:rPr>
              <a:t>anxiéte</a:t>
            </a:r>
            <a:r>
              <a:rPr lang="fr-FR" sz="1800" noProof="0" dirty="0">
                <a:solidFill>
                  <a:srgbClr val="355621"/>
                </a:solidFill>
                <a:effectLst/>
                <a:latin typeface="Calibri" panose="020F0502020204030204" pitchFamily="34" charset="0"/>
              </a:rPr>
              <a:t>́ est un type d’affect et s’exprime de </a:t>
            </a:r>
            <a:r>
              <a:rPr lang="fr-FR" sz="1800" noProof="0" dirty="0" err="1">
                <a:solidFill>
                  <a:srgbClr val="355621"/>
                </a:solidFill>
                <a:effectLst/>
                <a:latin typeface="Calibri" panose="020F0502020204030204" pitchFamily="34" charset="0"/>
              </a:rPr>
              <a:t>différentes</a:t>
            </a:r>
            <a:r>
              <a:rPr lang="fr-FR" sz="1800" noProof="0" dirty="0">
                <a:solidFill>
                  <a:srgbClr val="355621"/>
                </a:solidFill>
                <a:effectLst/>
                <a:latin typeface="Calibri" panose="020F0502020204030204" pitchFamily="34" charset="0"/>
              </a:rPr>
              <a:t> </a:t>
            </a:r>
            <a:r>
              <a:rPr lang="fr-FR" sz="1800" noProof="0" dirty="0" err="1">
                <a:solidFill>
                  <a:srgbClr val="355621"/>
                </a:solidFill>
                <a:effectLst/>
                <a:latin typeface="Calibri" panose="020F0502020204030204" pitchFamily="34" charset="0"/>
              </a:rPr>
              <a:t>manières</a:t>
            </a:r>
            <a:r>
              <a:rPr lang="fr-FR" sz="1800" noProof="0" dirty="0">
                <a:solidFill>
                  <a:srgbClr val="355621"/>
                </a:solidFill>
                <a:effectLst/>
                <a:latin typeface="Calibri" panose="020F0502020204030204" pitchFamily="34" charset="0"/>
              </a:rPr>
              <a:t> : </a:t>
            </a:r>
            <a:endParaRPr lang="fr-FR" noProof="0" dirty="0">
              <a:effectLst/>
            </a:endParaRPr>
          </a:p>
          <a:p>
            <a:pPr>
              <a:buFont typeface="Arial" panose="020B0604020202020204" pitchFamily="34" charset="0"/>
              <a:buChar char="•"/>
            </a:pPr>
            <a:r>
              <a:rPr lang="fr-FR" sz="1800" noProof="0" dirty="0">
                <a:solidFill>
                  <a:srgbClr val="355621"/>
                </a:solidFill>
                <a:effectLst/>
                <a:latin typeface="Calibri" panose="020F0502020204030204" pitchFamily="34" charset="0"/>
              </a:rPr>
              <a:t>la peur normale est une réac6on anxieuse per6nente et </a:t>
            </a:r>
            <a:r>
              <a:rPr lang="fr-FR" sz="1800" noProof="0" dirty="0" err="1">
                <a:solidFill>
                  <a:srgbClr val="355621"/>
                </a:solidFill>
                <a:effectLst/>
                <a:latin typeface="Calibri" panose="020F0502020204030204" pitchFamily="34" charset="0"/>
              </a:rPr>
              <a:t>spécifique</a:t>
            </a:r>
            <a:r>
              <a:rPr lang="fr-FR" sz="1800" noProof="0" dirty="0">
                <a:solidFill>
                  <a:srgbClr val="355621"/>
                </a:solidFill>
                <a:effectLst/>
                <a:latin typeface="Calibri" panose="020F0502020204030204" pitchFamily="34" charset="0"/>
              </a:rPr>
              <a:t> à un </a:t>
            </a:r>
            <a:endParaRPr lang="fr-FR" sz="1800" noProof="0" dirty="0">
              <a:solidFill>
                <a:srgbClr val="355621"/>
              </a:solidFill>
              <a:effectLst/>
              <a:latin typeface="ArialMT"/>
            </a:endParaRPr>
          </a:p>
          <a:p>
            <a:pPr>
              <a:buFont typeface="Arial" panose="020B0604020202020204" pitchFamily="34" charset="0"/>
              <a:buChar char="•"/>
            </a:pPr>
            <a:r>
              <a:rPr lang="fr-FR" sz="1800" noProof="0" dirty="0">
                <a:solidFill>
                  <a:srgbClr val="355621"/>
                </a:solidFill>
                <a:effectLst/>
                <a:latin typeface="Calibri" panose="020F0502020204030204" pitchFamily="34" charset="0"/>
              </a:rPr>
              <a:t>danger </a:t>
            </a:r>
            <a:r>
              <a:rPr lang="fr-FR" sz="1800" noProof="0" dirty="0" err="1">
                <a:solidFill>
                  <a:srgbClr val="355621"/>
                </a:solidFill>
                <a:effectLst/>
                <a:latin typeface="Calibri" panose="020F0502020204030204" pitchFamily="34" charset="0"/>
              </a:rPr>
              <a:t>extérieur</a:t>
            </a:r>
            <a:r>
              <a:rPr lang="fr-FR" sz="1800" noProof="0" dirty="0">
                <a:solidFill>
                  <a:srgbClr val="355621"/>
                </a:solidFill>
                <a:effectLst/>
                <a:latin typeface="Calibri" panose="020F0502020204030204" pitchFamily="34" charset="0"/>
              </a:rPr>
              <a:t> </a:t>
            </a:r>
            <a:r>
              <a:rPr lang="fr-FR" sz="1800" noProof="0" dirty="0" err="1">
                <a:solidFill>
                  <a:srgbClr val="355621"/>
                </a:solidFill>
                <a:effectLst/>
                <a:latin typeface="Calibri" panose="020F0502020204030204" pitchFamily="34" charset="0"/>
              </a:rPr>
              <a:t>réel</a:t>
            </a:r>
            <a:r>
              <a:rPr lang="fr-FR" sz="1800" noProof="0" dirty="0">
                <a:solidFill>
                  <a:srgbClr val="355621"/>
                </a:solidFill>
                <a:effectLst/>
                <a:latin typeface="Calibri" panose="020F0502020204030204" pitchFamily="34" charset="0"/>
              </a:rPr>
              <a:t> </a:t>
            </a:r>
            <a:endParaRPr lang="fr-FR" sz="1800" noProof="0" dirty="0">
              <a:solidFill>
                <a:srgbClr val="355621"/>
              </a:solidFill>
              <a:effectLst/>
              <a:latin typeface="ArialMT"/>
            </a:endParaRPr>
          </a:p>
          <a:p>
            <a:pPr>
              <a:buFont typeface="Arial" panose="020B0604020202020204" pitchFamily="34" charset="0"/>
              <a:buChar char="•"/>
            </a:pPr>
            <a:r>
              <a:rPr lang="fr-FR" sz="1800" noProof="0" dirty="0">
                <a:solidFill>
                  <a:srgbClr val="355621"/>
                </a:solidFill>
                <a:effectLst/>
                <a:latin typeface="Calibri" panose="020F0502020204030204" pitchFamily="34" charset="0"/>
              </a:rPr>
              <a:t>l’</a:t>
            </a:r>
            <a:r>
              <a:rPr lang="fr-FR" sz="1800" noProof="0" dirty="0" err="1">
                <a:solidFill>
                  <a:srgbClr val="355621"/>
                </a:solidFill>
                <a:effectLst/>
                <a:latin typeface="Calibri" panose="020F0502020204030204" pitchFamily="34" charset="0"/>
              </a:rPr>
              <a:t>anxiéte</a:t>
            </a:r>
            <a:r>
              <a:rPr lang="fr-FR" sz="1800" noProof="0" dirty="0">
                <a:solidFill>
                  <a:srgbClr val="355621"/>
                </a:solidFill>
                <a:effectLst/>
                <a:latin typeface="Calibri" panose="020F0502020204030204" pitchFamily="34" charset="0"/>
              </a:rPr>
              <a:t>́ est une peur </a:t>
            </a:r>
            <a:r>
              <a:rPr lang="fr-FR" sz="1800" noProof="0" dirty="0" err="1">
                <a:solidFill>
                  <a:srgbClr val="355621"/>
                </a:solidFill>
                <a:effectLst/>
                <a:latin typeface="Calibri" panose="020F0502020204030204" pitchFamily="34" charset="0"/>
              </a:rPr>
              <a:t>associée</a:t>
            </a:r>
            <a:r>
              <a:rPr lang="fr-FR" sz="1800" noProof="0" dirty="0">
                <a:solidFill>
                  <a:srgbClr val="355621"/>
                </a:solidFill>
                <a:effectLst/>
                <a:latin typeface="Calibri" panose="020F0502020204030204" pitchFamily="34" charset="0"/>
              </a:rPr>
              <a:t> à un danger interne, </a:t>
            </a:r>
            <a:r>
              <a:rPr lang="fr-FR" sz="1800" noProof="0" dirty="0" err="1">
                <a:solidFill>
                  <a:srgbClr val="355621"/>
                </a:solidFill>
                <a:effectLst/>
                <a:latin typeface="Calibri" panose="020F0502020204030204" pitchFamily="34" charset="0"/>
              </a:rPr>
              <a:t>imprécis</a:t>
            </a:r>
            <a:r>
              <a:rPr lang="fr-FR" sz="1800" noProof="0" dirty="0">
                <a:solidFill>
                  <a:srgbClr val="355621"/>
                </a:solidFill>
                <a:effectLst/>
                <a:latin typeface="Calibri" panose="020F0502020204030204" pitchFamily="34" charset="0"/>
              </a:rPr>
              <a:t> et inconnu qui ne </a:t>
            </a:r>
            <a:r>
              <a:rPr lang="fr-FR" sz="1800" noProof="0" dirty="0" err="1">
                <a:solidFill>
                  <a:srgbClr val="355621"/>
                </a:solidFill>
                <a:effectLst/>
                <a:latin typeface="Calibri" panose="020F0502020204030204" pitchFamily="34" charset="0"/>
              </a:rPr>
              <a:t>répond</a:t>
            </a:r>
            <a:r>
              <a:rPr lang="fr-FR" sz="1800" noProof="0" dirty="0">
                <a:solidFill>
                  <a:srgbClr val="355621"/>
                </a:solidFill>
                <a:effectLst/>
                <a:latin typeface="Calibri" panose="020F0502020204030204" pitchFamily="34" charset="0"/>
              </a:rPr>
              <a:t> pas ou peu à la ra6onalisa6on </a:t>
            </a:r>
            <a:endParaRPr lang="fr-FR" sz="1800" noProof="0" dirty="0">
              <a:solidFill>
                <a:srgbClr val="355621"/>
              </a:solidFill>
              <a:effectLst/>
              <a:latin typeface="ArialMT"/>
            </a:endParaRPr>
          </a:p>
          <a:p>
            <a:pPr>
              <a:buFont typeface="Arial" panose="020B0604020202020204" pitchFamily="34" charset="0"/>
              <a:buChar char="•"/>
            </a:pPr>
            <a:r>
              <a:rPr lang="fr-FR" sz="1800" noProof="0" dirty="0">
                <a:solidFill>
                  <a:srgbClr val="355621"/>
                </a:solidFill>
                <a:effectLst/>
                <a:latin typeface="Calibri" panose="020F0502020204030204" pitchFamily="34" charset="0"/>
              </a:rPr>
              <a:t>Phobie est une </a:t>
            </a:r>
            <a:r>
              <a:rPr lang="fr-FR" sz="1800" noProof="0" dirty="0" err="1">
                <a:solidFill>
                  <a:srgbClr val="355621"/>
                </a:solidFill>
                <a:effectLst/>
                <a:latin typeface="Calibri" panose="020F0502020204030204" pitchFamily="34" charset="0"/>
              </a:rPr>
              <a:t>anxiéte</a:t>
            </a:r>
            <a:r>
              <a:rPr lang="fr-FR" sz="1800" noProof="0" dirty="0">
                <a:solidFill>
                  <a:srgbClr val="355621"/>
                </a:solidFill>
                <a:effectLst/>
                <a:latin typeface="Calibri" panose="020F0502020204030204" pitchFamily="34" charset="0"/>
              </a:rPr>
              <a:t>́ </a:t>
            </a:r>
            <a:r>
              <a:rPr lang="fr-FR" sz="1800" noProof="0" dirty="0" err="1">
                <a:solidFill>
                  <a:srgbClr val="355621"/>
                </a:solidFill>
                <a:effectLst/>
                <a:latin typeface="Calibri" panose="020F0502020204030204" pitchFamily="34" charset="0"/>
              </a:rPr>
              <a:t>déplacée</a:t>
            </a:r>
            <a:r>
              <a:rPr lang="fr-FR" sz="1800" noProof="0" dirty="0">
                <a:solidFill>
                  <a:srgbClr val="355621"/>
                </a:solidFill>
                <a:effectLst/>
                <a:latin typeface="Calibri" panose="020F0502020204030204" pitchFamily="34" charset="0"/>
              </a:rPr>
              <a:t> sur un objet ou une situa6on </a:t>
            </a:r>
            <a:r>
              <a:rPr lang="fr-FR" sz="1800" noProof="0" dirty="0" err="1">
                <a:solidFill>
                  <a:srgbClr val="355621"/>
                </a:solidFill>
                <a:effectLst/>
                <a:latin typeface="Calibri" panose="020F0502020204030204" pitchFamily="34" charset="0"/>
              </a:rPr>
              <a:t>extérieure</a:t>
            </a:r>
            <a:r>
              <a:rPr lang="fr-FR" sz="1800" noProof="0" dirty="0">
                <a:solidFill>
                  <a:srgbClr val="355621"/>
                </a:solidFill>
                <a:effectLst/>
                <a:latin typeface="Calibri" panose="020F0502020204030204" pitchFamily="34" charset="0"/>
              </a:rPr>
              <a:t> non en rapport avec le conflit internalisé </a:t>
            </a:r>
            <a:endParaRPr lang="fr-FR" sz="1800" noProof="0" dirty="0">
              <a:solidFill>
                <a:srgbClr val="355621"/>
              </a:solidFill>
              <a:effectLst/>
              <a:latin typeface="ArialMT"/>
            </a:endParaRPr>
          </a:p>
          <a:p>
            <a:pPr>
              <a:buFont typeface="Arial" panose="020B0604020202020204" pitchFamily="34" charset="0"/>
              <a:buChar char="•"/>
            </a:pPr>
            <a:r>
              <a:rPr lang="fr-FR" sz="1800" noProof="0" dirty="0">
                <a:solidFill>
                  <a:srgbClr val="355621"/>
                </a:solidFill>
                <a:effectLst/>
                <a:latin typeface="Calibri" panose="020F0502020204030204" pitchFamily="34" charset="0"/>
              </a:rPr>
              <a:t>L’hypochondrie est une </a:t>
            </a:r>
            <a:r>
              <a:rPr lang="fr-FR" sz="1800" noProof="0" dirty="0" err="1">
                <a:solidFill>
                  <a:srgbClr val="355621"/>
                </a:solidFill>
                <a:effectLst/>
                <a:latin typeface="Calibri" panose="020F0502020204030204" pitchFamily="34" charset="0"/>
              </a:rPr>
              <a:t>anxiéte</a:t>
            </a:r>
            <a:r>
              <a:rPr lang="fr-FR" sz="1800" noProof="0" dirty="0">
                <a:solidFill>
                  <a:srgbClr val="355621"/>
                </a:solidFill>
                <a:effectLst/>
                <a:latin typeface="Calibri" panose="020F0502020204030204" pitchFamily="34" charset="0"/>
              </a:rPr>
              <a:t>́́ </a:t>
            </a:r>
            <a:r>
              <a:rPr lang="fr-FR" sz="1800" noProof="0" dirty="0" err="1">
                <a:solidFill>
                  <a:srgbClr val="355621"/>
                </a:solidFill>
                <a:effectLst/>
                <a:latin typeface="Calibri" panose="020F0502020204030204" pitchFamily="34" charset="0"/>
              </a:rPr>
              <a:t>centrée</a:t>
            </a:r>
            <a:r>
              <a:rPr lang="fr-FR" sz="1800" noProof="0" dirty="0">
                <a:solidFill>
                  <a:srgbClr val="355621"/>
                </a:solidFill>
                <a:effectLst/>
                <a:latin typeface="Calibri" panose="020F0502020204030204" pitchFamily="34" charset="0"/>
              </a:rPr>
              <a:t> sur des </a:t>
            </a:r>
            <a:r>
              <a:rPr lang="fr-FR" sz="1800" noProof="0" dirty="0" err="1">
                <a:solidFill>
                  <a:srgbClr val="355621"/>
                </a:solidFill>
                <a:effectLst/>
                <a:latin typeface="Calibri" panose="020F0502020204030204" pitchFamily="34" charset="0"/>
              </a:rPr>
              <a:t>symptômes</a:t>
            </a:r>
            <a:r>
              <a:rPr lang="fr-FR" sz="1800" noProof="0" dirty="0">
                <a:solidFill>
                  <a:srgbClr val="355621"/>
                </a:solidFill>
                <a:effectLst/>
                <a:latin typeface="Calibri" panose="020F0502020204030204" pitchFamily="34" charset="0"/>
              </a:rPr>
              <a:t> physiques ou psychologiques ou encore sur la peur d’avoir une maladie </a:t>
            </a:r>
            <a:endParaRPr lang="fr-FR" sz="1800" noProof="0" dirty="0">
              <a:solidFill>
                <a:srgbClr val="355621"/>
              </a:solidFill>
              <a:effectLst/>
              <a:latin typeface="ArialMT"/>
            </a:endParaRPr>
          </a:p>
          <a:p>
            <a:pPr>
              <a:buFont typeface="Arial" panose="020B0604020202020204" pitchFamily="34" charset="0"/>
              <a:buChar char="•"/>
            </a:pPr>
            <a:r>
              <a:rPr lang="fr-FR" sz="1800" noProof="0" dirty="0">
                <a:solidFill>
                  <a:srgbClr val="355621"/>
                </a:solidFill>
                <a:effectLst/>
                <a:latin typeface="Calibri" panose="020F0502020204030204" pitchFamily="34" charset="0"/>
              </a:rPr>
              <a:t>Prend la forme de panique lors d’un sen6ment de catastrophe imminente. </a:t>
            </a:r>
            <a:endParaRPr lang="fr-FR" sz="1800" noProof="0" dirty="0">
              <a:solidFill>
                <a:srgbClr val="355621"/>
              </a:solidFill>
              <a:effectLst/>
              <a:latin typeface="ArialMT"/>
            </a:endParaRPr>
          </a:p>
          <a:p>
            <a:pPr>
              <a:buFont typeface="Arial" panose="020B0604020202020204" pitchFamily="34" charset="0"/>
              <a:buChar char="•"/>
            </a:pPr>
            <a:r>
              <a:rPr lang="fr-FR" sz="1800" noProof="0" dirty="0">
                <a:solidFill>
                  <a:srgbClr val="355621"/>
                </a:solidFill>
                <a:effectLst/>
                <a:latin typeface="Calibri" panose="020F0502020204030204" pitchFamily="34" charset="0"/>
              </a:rPr>
              <a:t>L’</a:t>
            </a:r>
            <a:r>
              <a:rPr lang="fr-FR" sz="1800" noProof="0" dirty="0" err="1">
                <a:solidFill>
                  <a:srgbClr val="355621"/>
                </a:solidFill>
                <a:effectLst/>
                <a:latin typeface="Calibri" panose="020F0502020204030204" pitchFamily="34" charset="0"/>
              </a:rPr>
              <a:t>anxiéte</a:t>
            </a:r>
            <a:r>
              <a:rPr lang="fr-FR" sz="1800" noProof="0" dirty="0">
                <a:solidFill>
                  <a:srgbClr val="355621"/>
                </a:solidFill>
                <a:effectLst/>
                <a:latin typeface="Calibri" panose="020F0502020204030204" pitchFamily="34" charset="0"/>
              </a:rPr>
              <a:t>́ peut </a:t>
            </a:r>
            <a:r>
              <a:rPr lang="fr-FR" sz="1800" noProof="0" dirty="0" err="1">
                <a:solidFill>
                  <a:srgbClr val="355621"/>
                </a:solidFill>
                <a:effectLst/>
                <a:latin typeface="Calibri" panose="020F0502020204030204" pitchFamily="34" charset="0"/>
              </a:rPr>
              <a:t>également</a:t>
            </a:r>
            <a:r>
              <a:rPr lang="fr-FR" sz="1800" noProof="0" dirty="0">
                <a:solidFill>
                  <a:srgbClr val="355621"/>
                </a:solidFill>
                <a:effectLst/>
                <a:latin typeface="Calibri" panose="020F0502020204030204" pitchFamily="34" charset="0"/>
              </a:rPr>
              <a:t> </a:t>
            </a:r>
            <a:r>
              <a:rPr lang="fr-FR" sz="1800" noProof="0" dirty="0" err="1">
                <a:solidFill>
                  <a:srgbClr val="355621"/>
                </a:solidFill>
                <a:effectLst/>
                <a:latin typeface="Calibri" panose="020F0502020204030204" pitchFamily="34" charset="0"/>
              </a:rPr>
              <a:t>être</a:t>
            </a:r>
            <a:r>
              <a:rPr lang="fr-FR" sz="1800" noProof="0" dirty="0">
                <a:solidFill>
                  <a:srgbClr val="355621"/>
                </a:solidFill>
                <a:effectLst/>
                <a:latin typeface="Calibri" panose="020F0502020204030204" pitchFamily="34" charset="0"/>
              </a:rPr>
              <a:t> de type psycho6que, elle est alors </a:t>
            </a:r>
            <a:r>
              <a:rPr lang="fr-FR" sz="1800" noProof="0" dirty="0" err="1">
                <a:solidFill>
                  <a:srgbClr val="355621"/>
                </a:solidFill>
                <a:effectLst/>
                <a:latin typeface="Calibri" panose="020F0502020204030204" pitchFamily="34" charset="0"/>
              </a:rPr>
              <a:t>sévère</a:t>
            </a:r>
            <a:r>
              <a:rPr lang="fr-FR" sz="1800" noProof="0" dirty="0">
                <a:solidFill>
                  <a:srgbClr val="355621"/>
                </a:solidFill>
                <a:effectLst/>
                <a:latin typeface="Calibri" panose="020F0502020204030204" pitchFamily="34" charset="0"/>
              </a:rPr>
              <a:t> et </a:t>
            </a:r>
            <a:r>
              <a:rPr lang="fr-FR" sz="1800" noProof="0" dirty="0" err="1">
                <a:solidFill>
                  <a:srgbClr val="355621"/>
                </a:solidFill>
                <a:effectLst/>
                <a:latin typeface="Calibri" panose="020F0502020204030204" pitchFamily="34" charset="0"/>
              </a:rPr>
              <a:t>généralisée</a:t>
            </a:r>
            <a:r>
              <a:rPr lang="fr-FR" sz="1800" noProof="0" dirty="0">
                <a:solidFill>
                  <a:srgbClr val="355621"/>
                </a:solidFill>
                <a:effectLst/>
                <a:latin typeface="Calibri" panose="020F0502020204030204" pitchFamily="34" charset="0"/>
              </a:rPr>
              <a:t>, souvent flo9ante c’est-à-dire qu’elle n’est pas </a:t>
            </a:r>
            <a:r>
              <a:rPr lang="fr-FR" sz="1800" noProof="0" dirty="0" err="1">
                <a:solidFill>
                  <a:srgbClr val="355621"/>
                </a:solidFill>
                <a:effectLst/>
                <a:latin typeface="Calibri" panose="020F0502020204030204" pitchFamily="34" charset="0"/>
              </a:rPr>
              <a:t>fixée</a:t>
            </a:r>
            <a:r>
              <a:rPr lang="fr-FR" sz="1800" noProof="0" dirty="0">
                <a:solidFill>
                  <a:srgbClr val="355621"/>
                </a:solidFill>
                <a:effectLst/>
                <a:latin typeface="Calibri" panose="020F0502020204030204" pitchFamily="34" charset="0"/>
              </a:rPr>
              <a:t> et </a:t>
            </a:r>
            <a:r>
              <a:rPr lang="fr-FR" sz="1800" noProof="0" dirty="0" err="1">
                <a:solidFill>
                  <a:srgbClr val="355621"/>
                </a:solidFill>
                <a:effectLst/>
                <a:latin typeface="Calibri" panose="020F0502020204030204" pitchFamily="34" charset="0"/>
              </a:rPr>
              <a:t>morcelante</a:t>
            </a:r>
            <a:r>
              <a:rPr lang="fr-FR" sz="1800" noProof="0" dirty="0">
                <a:solidFill>
                  <a:srgbClr val="355621"/>
                </a:solidFill>
                <a:effectLst/>
                <a:latin typeface="Calibri" panose="020F0502020204030204" pitchFamily="34" charset="0"/>
              </a:rPr>
              <a:t>. Elle est à la source de la désorganisa6on de l’individu. </a:t>
            </a:r>
          </a:p>
          <a:p>
            <a:pPr>
              <a:buFont typeface="Arial" panose="020B0604020202020204" pitchFamily="34" charset="0"/>
              <a:buChar char="•"/>
            </a:pPr>
            <a:endParaRPr lang="fr-FR" sz="1800" noProof="0" dirty="0">
              <a:solidFill>
                <a:srgbClr val="355621"/>
              </a:solidFill>
              <a:effectLst/>
              <a:latin typeface="Calibri" panose="020F0502020204030204" pitchFamily="34" charset="0"/>
            </a:endParaRPr>
          </a:p>
          <a:p>
            <a:pPr>
              <a:buFont typeface="Arial" panose="020B0604020202020204" pitchFamily="34" charset="0"/>
              <a:buChar char="•"/>
            </a:pPr>
            <a:r>
              <a:rPr lang="fr-CA" sz="1800" dirty="0"/>
              <a:t>Expansif: </a:t>
            </a:r>
          </a:p>
          <a:p>
            <a:pPr>
              <a:buFont typeface="Arial" panose="020B0604020202020204" pitchFamily="34" charset="0"/>
              <a:buChar char="•"/>
            </a:pPr>
            <a:r>
              <a:rPr lang="en-CA" sz="1800" b="1" dirty="0" err="1">
                <a:solidFill>
                  <a:srgbClr val="355621"/>
                </a:solidFill>
                <a:effectLst/>
                <a:latin typeface="Calibri" panose="020F0502020204030204" pitchFamily="34" charset="0"/>
              </a:rPr>
              <a:t>l’euphorie</a:t>
            </a:r>
            <a:r>
              <a:rPr lang="en-CA" sz="1800" b="1"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sen%ment</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exagére</a:t>
            </a:r>
            <a:r>
              <a:rPr lang="en-CA" sz="1800" dirty="0">
                <a:solidFill>
                  <a:srgbClr val="355621"/>
                </a:solidFill>
                <a:effectLst/>
                <a:latin typeface="Calibri" panose="020F0502020204030204" pitchFamily="34" charset="0"/>
              </a:rPr>
              <a:t>́́ de </a:t>
            </a:r>
            <a:r>
              <a:rPr lang="en-CA" sz="1800" dirty="0" err="1">
                <a:solidFill>
                  <a:srgbClr val="355621"/>
                </a:solidFill>
                <a:effectLst/>
                <a:latin typeface="Calibri" panose="020F0502020204030204" pitchFamily="34" charset="0"/>
              </a:rPr>
              <a:t>bien-être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général</a:t>
            </a:r>
            <a:r>
              <a:rPr lang="en-CA" sz="1800" dirty="0">
                <a:solidFill>
                  <a:srgbClr val="355621"/>
                </a:solidFill>
                <a:effectLst/>
                <a:latin typeface="Calibri" panose="020F0502020204030204" pitchFamily="34" charset="0"/>
              </a:rPr>
              <a:t> et </a:t>
            </a:r>
            <a:r>
              <a:rPr lang="en-CA" sz="1800" dirty="0" err="1">
                <a:solidFill>
                  <a:srgbClr val="355621"/>
                </a:solidFill>
                <a:effectLst/>
                <a:latin typeface="Calibri" panose="020F0502020204030204" pitchFamily="34" charset="0"/>
              </a:rPr>
              <a:t>d’agrément</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l’exubérance</a:t>
            </a:r>
            <a:r>
              <a:rPr lang="en-CA" sz="1800" b="1"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ou</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en</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anglais</a:t>
            </a:r>
            <a:r>
              <a:rPr lang="en-CA" sz="1800" dirty="0">
                <a:solidFill>
                  <a:srgbClr val="355621"/>
                </a:solidFill>
                <a:effectLst/>
                <a:latin typeface="Calibri" panose="020F0502020204030204" pitchFamily="34" charset="0"/>
              </a:rPr>
              <a:t> </a:t>
            </a:r>
            <a:r>
              <a:rPr lang="en-CA" sz="1800" i="1" dirty="0" err="1">
                <a:solidFill>
                  <a:srgbClr val="355621"/>
                </a:solidFill>
                <a:effectLst/>
                <a:latin typeface="Calibri" panose="020F0502020204030204" pitchFamily="34" charset="0"/>
              </a:rPr>
              <a:t>ela$on</a:t>
            </a:r>
            <a:r>
              <a:rPr lang="en-CA" sz="1800" i="1" dirty="0">
                <a:solidFill>
                  <a:srgbClr val="355621"/>
                </a:solidFill>
                <a:effectLst/>
                <a:latin typeface="Calibri" panose="020F0502020204030204" pitchFamily="34" charset="0"/>
              </a:rPr>
              <a:t> </a:t>
            </a:r>
            <a:r>
              <a:rPr lang="en-CA" sz="1800" dirty="0">
                <a:solidFill>
                  <a:srgbClr val="355621"/>
                </a:solidFill>
                <a:effectLst/>
                <a:latin typeface="Calibri" panose="020F0502020204030204" pitchFamily="34" charset="0"/>
              </a:rPr>
              <a:t>qui </a:t>
            </a:r>
            <a:r>
              <a:rPr lang="en-CA" sz="1800" dirty="0" err="1">
                <a:solidFill>
                  <a:srgbClr val="355621"/>
                </a:solidFill>
                <a:effectLst/>
                <a:latin typeface="Calibri" panose="020F0502020204030204" pitchFamily="34" charset="0"/>
              </a:rPr>
              <a:t>ajoute</a:t>
            </a:r>
            <a:r>
              <a:rPr lang="en-CA" sz="1800" dirty="0">
                <a:solidFill>
                  <a:srgbClr val="355621"/>
                </a:solidFill>
                <a:effectLst/>
                <a:latin typeface="Calibri" panose="020F0502020204030204" pitchFamily="34" charset="0"/>
              </a:rPr>
              <a:t> à </a:t>
            </a:r>
            <a:r>
              <a:rPr lang="en-CA" sz="1800" dirty="0" err="1">
                <a:solidFill>
                  <a:srgbClr val="355621"/>
                </a:solidFill>
                <a:effectLst/>
                <a:latin typeface="Calibri" panose="020F0502020204030204" pitchFamily="34" charset="0"/>
              </a:rPr>
              <a:t>l’euphorie</a:t>
            </a:r>
            <a:r>
              <a:rPr lang="en-CA" sz="1800" dirty="0">
                <a:solidFill>
                  <a:srgbClr val="355621"/>
                </a:solidFill>
                <a:effectLst/>
                <a:latin typeface="Calibri" panose="020F0502020204030204" pitchFamily="34" charset="0"/>
              </a:rPr>
              <a:t> des </a:t>
            </a:r>
            <a:r>
              <a:rPr lang="en-CA" sz="1800" dirty="0" err="1">
                <a:solidFill>
                  <a:srgbClr val="355621"/>
                </a:solidFill>
                <a:effectLst/>
                <a:latin typeface="Calibri" panose="020F0502020204030204" pitchFamily="34" charset="0"/>
              </a:rPr>
              <a:t>exclama%ons</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dirty="0">
                <a:solidFill>
                  <a:srgbClr val="355621"/>
                </a:solidFill>
                <a:effectLst/>
                <a:latin typeface="Calibri" panose="020F0502020204030204" pitchFamily="34" charset="0"/>
              </a:rPr>
              <a:t>de </a:t>
            </a:r>
            <a:r>
              <a:rPr lang="en-CA" sz="1800" dirty="0" err="1">
                <a:solidFill>
                  <a:srgbClr val="355621"/>
                </a:solidFill>
                <a:effectLst/>
                <a:latin typeface="Calibri" panose="020F0502020204030204" pitchFamily="34" charset="0"/>
              </a:rPr>
              <a:t>plaisir</a:t>
            </a:r>
            <a:r>
              <a:rPr lang="en-CA" sz="1800" dirty="0">
                <a:solidFill>
                  <a:srgbClr val="355621"/>
                </a:solidFill>
                <a:effectLst/>
                <a:latin typeface="Calibri" panose="020F0502020204030204" pitchFamily="34" charset="0"/>
              </a:rPr>
              <a:t> et de </a:t>
            </a:r>
            <a:r>
              <a:rPr lang="en-CA" sz="1800" dirty="0" err="1">
                <a:solidFill>
                  <a:srgbClr val="355621"/>
                </a:solidFill>
                <a:effectLst/>
                <a:latin typeface="Calibri" panose="020F0502020204030204" pitchFamily="34" charset="0"/>
              </a:rPr>
              <a:t>surexcita%on</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l’exalta;on</a:t>
            </a:r>
            <a:r>
              <a:rPr lang="en-CA" sz="1800" b="1" dirty="0">
                <a:solidFill>
                  <a:srgbClr val="355621"/>
                </a:solidFill>
                <a:effectLst/>
                <a:latin typeface="Calibri" panose="020F0502020204030204" pitchFamily="34" charset="0"/>
              </a:rPr>
              <a:t> </a:t>
            </a:r>
            <a:r>
              <a:rPr lang="en-CA" sz="1800" dirty="0">
                <a:solidFill>
                  <a:srgbClr val="355621"/>
                </a:solidFill>
                <a:effectLst/>
                <a:latin typeface="Calibri" panose="020F0502020204030204" pitchFamily="34" charset="0"/>
              </a:rPr>
              <a:t>qui </a:t>
            </a:r>
            <a:r>
              <a:rPr lang="en-CA" sz="1800" dirty="0" err="1">
                <a:solidFill>
                  <a:srgbClr val="355621"/>
                </a:solidFill>
                <a:effectLst/>
                <a:latin typeface="Calibri" panose="020F0502020204030204" pitchFamily="34" charset="0"/>
              </a:rPr>
              <a:t>est</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une</a:t>
            </a:r>
            <a:r>
              <a:rPr lang="en-CA" sz="1800" dirty="0">
                <a:solidFill>
                  <a:srgbClr val="355621"/>
                </a:solidFill>
                <a:effectLst/>
                <a:latin typeface="Calibri" panose="020F0502020204030204" pitchFamily="34" charset="0"/>
              </a:rPr>
              <a:t> joie encore plus </a:t>
            </a:r>
            <a:r>
              <a:rPr lang="en-CA" sz="1800" dirty="0" err="1">
                <a:solidFill>
                  <a:srgbClr val="355621"/>
                </a:solidFill>
                <a:effectLst/>
                <a:latin typeface="Calibri" panose="020F0502020204030204" pitchFamily="34" charset="0"/>
              </a:rPr>
              <a:t>élevée</a:t>
            </a:r>
            <a:r>
              <a:rPr lang="en-CA" sz="1800" dirty="0">
                <a:solidFill>
                  <a:srgbClr val="355621"/>
                </a:solidFill>
                <a:effectLst/>
                <a:latin typeface="Calibri" panose="020F0502020204030204" pitchFamily="34" charset="0"/>
              </a:rPr>
              <a:t> qui </a:t>
            </a:r>
            <a:r>
              <a:rPr lang="en-CA" sz="1800" dirty="0" err="1">
                <a:solidFill>
                  <a:srgbClr val="355621"/>
                </a:solidFill>
                <a:effectLst/>
                <a:latin typeface="Calibri" panose="020F0502020204030204" pitchFamily="34" charset="0"/>
              </a:rPr>
              <a:t>s’accompagne</a:t>
            </a:r>
            <a:r>
              <a:rPr lang="en-CA" sz="1800" dirty="0">
                <a:solidFill>
                  <a:srgbClr val="355621"/>
                </a:solidFill>
                <a:effectLst/>
                <a:latin typeface="Calibri" panose="020F0502020204030204" pitchFamily="34" charset="0"/>
              </a:rPr>
              <a:t> d’un </a:t>
            </a:r>
            <a:r>
              <a:rPr lang="en-CA" sz="1800" dirty="0" err="1">
                <a:solidFill>
                  <a:srgbClr val="355621"/>
                </a:solidFill>
                <a:effectLst/>
                <a:latin typeface="Calibri" panose="020F0502020204030204" pitchFamily="34" charset="0"/>
              </a:rPr>
              <a:t>sen%ment</a:t>
            </a:r>
            <a:r>
              <a:rPr lang="en-CA" sz="1800" dirty="0">
                <a:solidFill>
                  <a:srgbClr val="355621"/>
                </a:solidFill>
                <a:effectLst/>
                <a:latin typeface="Calibri" panose="020F0502020204030204" pitchFamily="34" charset="0"/>
              </a:rPr>
              <a:t> de grandeur et de puissance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l’extase</a:t>
            </a:r>
            <a:r>
              <a:rPr lang="en-CA" sz="1800" b="1" dirty="0">
                <a:solidFill>
                  <a:srgbClr val="355621"/>
                </a:solidFill>
                <a:effectLst/>
                <a:latin typeface="Calibri" panose="020F0502020204030204" pitchFamily="34" charset="0"/>
              </a:rPr>
              <a:t> </a:t>
            </a:r>
            <a:r>
              <a:rPr lang="en-CA" sz="1800" dirty="0">
                <a:solidFill>
                  <a:srgbClr val="355621"/>
                </a:solidFill>
                <a:effectLst/>
                <a:latin typeface="Calibri" panose="020F0502020204030204" pitchFamily="34" charset="0"/>
              </a:rPr>
              <a:t>qui </a:t>
            </a:r>
            <a:r>
              <a:rPr lang="en-CA" sz="1800" dirty="0" err="1">
                <a:solidFill>
                  <a:srgbClr val="355621"/>
                </a:solidFill>
                <a:effectLst/>
                <a:latin typeface="Calibri" panose="020F0502020204030204" pitchFamily="34" charset="0"/>
              </a:rPr>
              <a:t>est</a:t>
            </a:r>
            <a:r>
              <a:rPr lang="en-CA" sz="1800" dirty="0">
                <a:solidFill>
                  <a:srgbClr val="355621"/>
                </a:solidFill>
                <a:effectLst/>
                <a:latin typeface="Calibri" panose="020F0502020204030204" pitchFamily="34" charset="0"/>
              </a:rPr>
              <a:t> un </a:t>
            </a:r>
            <a:r>
              <a:rPr lang="en-CA" sz="1800" dirty="0" err="1">
                <a:solidFill>
                  <a:srgbClr val="355621"/>
                </a:solidFill>
                <a:effectLst/>
                <a:latin typeface="Calibri" panose="020F0502020204030204" pitchFamily="34" charset="0"/>
              </a:rPr>
              <a:t>état</a:t>
            </a:r>
            <a:r>
              <a:rPr lang="en-CA" sz="1800" dirty="0">
                <a:solidFill>
                  <a:srgbClr val="355621"/>
                </a:solidFill>
                <a:effectLst/>
                <a:latin typeface="Calibri" panose="020F0502020204030204" pitchFamily="34" charset="0"/>
              </a:rPr>
              <a:t> de </a:t>
            </a:r>
            <a:r>
              <a:rPr lang="en-CA" sz="1800" dirty="0" err="1">
                <a:solidFill>
                  <a:srgbClr val="355621"/>
                </a:solidFill>
                <a:effectLst/>
                <a:latin typeface="Calibri" panose="020F0502020204030204" pitchFamily="34" charset="0"/>
              </a:rPr>
              <a:t>béa%tude</a:t>
            </a:r>
            <a:r>
              <a:rPr lang="en-CA" sz="1800" dirty="0">
                <a:solidFill>
                  <a:srgbClr val="355621"/>
                </a:solidFill>
                <a:effectLst/>
                <a:latin typeface="Calibri" panose="020F0502020204030204" pitchFamily="34" charset="0"/>
              </a:rPr>
              <a:t> et de quasi </a:t>
            </a:r>
            <a:r>
              <a:rPr lang="en-CA" sz="1800" dirty="0" err="1">
                <a:solidFill>
                  <a:srgbClr val="355621"/>
                </a:solidFill>
                <a:effectLst/>
                <a:latin typeface="Calibri" panose="020F0502020204030204" pitchFamily="34" charset="0"/>
              </a:rPr>
              <a:t>détachement</a:t>
            </a:r>
            <a:r>
              <a:rPr lang="en-CA" sz="1800" dirty="0">
                <a:solidFill>
                  <a:srgbClr val="355621"/>
                </a:solidFill>
                <a:effectLst/>
                <a:latin typeface="Calibri" panose="020F0502020204030204" pitchFamily="34" charset="0"/>
              </a:rPr>
              <a:t> de la </a:t>
            </a:r>
            <a:r>
              <a:rPr lang="en-CA" sz="1800" dirty="0" err="1">
                <a:solidFill>
                  <a:srgbClr val="355621"/>
                </a:solidFill>
                <a:effectLst/>
                <a:latin typeface="Calibri" panose="020F0502020204030204" pitchFamily="34" charset="0"/>
              </a:rPr>
              <a:t>réalite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environnante</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endParaRPr lang="fr-FR" sz="1800" noProof="0" dirty="0">
              <a:solidFill>
                <a:srgbClr val="355621"/>
              </a:solidFill>
              <a:effectLst/>
              <a:latin typeface="Calibri" panose="020F0502020204030204" pitchFamily="34" charset="0"/>
            </a:endParaRPr>
          </a:p>
          <a:p>
            <a:r>
              <a:rPr lang="en-CA" sz="1800" b="1" dirty="0">
                <a:solidFill>
                  <a:srgbClr val="355621"/>
                </a:solidFill>
                <a:effectLst/>
                <a:latin typeface="Calibri" panose="020F0502020204030204" pitchFamily="34" charset="0"/>
              </a:rPr>
              <a:t>Spleen</a:t>
            </a:r>
            <a:r>
              <a:rPr lang="en-CA" sz="1800" dirty="0">
                <a:solidFill>
                  <a:srgbClr val="355621"/>
                </a:solidFill>
                <a:effectLst/>
                <a:latin typeface="Calibri" panose="020F0502020204030204" pitchFamily="34" charset="0"/>
              </a:rPr>
              <a:t>: ennui triste et </a:t>
            </a:r>
            <a:r>
              <a:rPr lang="en-CA" sz="1800" dirty="0" err="1">
                <a:solidFill>
                  <a:srgbClr val="355621"/>
                </a:solidFill>
                <a:effectLst/>
                <a:latin typeface="Calibri" panose="020F0502020204030204" pitchFamily="34" charset="0"/>
              </a:rPr>
              <a:t>désabuse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ou</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une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pe%te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mélancolie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douce</a:t>
            </a:r>
            <a:r>
              <a:rPr lang="en-CA" sz="1800" dirty="0">
                <a:solidFill>
                  <a:srgbClr val="355621"/>
                </a:solidFill>
                <a:effectLst/>
                <a:latin typeface="Calibri" panose="020F0502020204030204" pitchFamily="34" charset="0"/>
              </a:rPr>
              <a:t> et </a:t>
            </a:r>
            <a:r>
              <a:rPr lang="en-CA" sz="1800" dirty="0" err="1">
                <a:solidFill>
                  <a:srgbClr val="355621"/>
                </a:solidFill>
                <a:effectLst/>
                <a:latin typeface="Calibri" panose="020F0502020204030204" pitchFamily="34" charset="0"/>
              </a:rPr>
              <a:t>passagère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caractérisée</a:t>
            </a:r>
            <a:r>
              <a:rPr lang="en-CA" sz="1800" dirty="0">
                <a:solidFill>
                  <a:srgbClr val="355621"/>
                </a:solidFill>
                <a:effectLst/>
                <a:latin typeface="Calibri" panose="020F0502020204030204" pitchFamily="34" charset="0"/>
              </a:rPr>
              <a:t> par le </a:t>
            </a:r>
            <a:r>
              <a:rPr lang="en-CA" sz="1800" dirty="0" err="1">
                <a:solidFill>
                  <a:srgbClr val="355621"/>
                </a:solidFill>
                <a:effectLst/>
                <a:latin typeface="Calibri" panose="020F0502020204030204" pitchFamily="34" charset="0"/>
              </a:rPr>
              <a:t>dégoût</a:t>
            </a:r>
            <a:r>
              <a:rPr lang="en-CA" sz="1800" dirty="0">
                <a:solidFill>
                  <a:srgbClr val="355621"/>
                </a:solidFill>
                <a:effectLst/>
                <a:latin typeface="Calibri" panose="020F0502020204030204" pitchFamily="34" charset="0"/>
              </a:rPr>
              <a:t> de tout </a:t>
            </a:r>
            <a:endParaRPr lang="en-CA" sz="2800" dirty="0">
              <a:effectLst/>
            </a:endParaRPr>
          </a:p>
          <a:p>
            <a:r>
              <a:rPr lang="en-CA" sz="1800" dirty="0">
                <a:solidFill>
                  <a:srgbClr val="355621"/>
                </a:solidFill>
                <a:effectLst/>
                <a:latin typeface="Calibri" panose="020F0502020204030204" pitchFamily="34" charset="0"/>
              </a:rPr>
              <a:t>tristesse </a:t>
            </a:r>
            <a:r>
              <a:rPr lang="en-CA" sz="1800" dirty="0" err="1">
                <a:solidFill>
                  <a:srgbClr val="355621"/>
                </a:solidFill>
                <a:effectLst/>
                <a:latin typeface="Calibri" panose="020F0502020204030204" pitchFamily="34" charset="0"/>
              </a:rPr>
              <a:t>hargneuse</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Morosite</a:t>
            </a:r>
            <a:r>
              <a:rPr lang="en-CA" sz="1800" b="1" dirty="0">
                <a:solidFill>
                  <a:srgbClr val="355621"/>
                </a:solidFill>
                <a:effectLst/>
                <a:latin typeface="Calibri" panose="020F0502020204030204" pitchFamily="34" charset="0"/>
              </a:rPr>
              <a:t>́</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b="1" dirty="0" err="1">
                <a:solidFill>
                  <a:srgbClr val="355621"/>
                </a:solidFill>
                <a:effectLst/>
                <a:latin typeface="Calibri" panose="020F0502020204030204" pitchFamily="34" charset="0"/>
              </a:rPr>
              <a:t>Alexithymie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Atténuation</a:t>
            </a:r>
            <a:r>
              <a:rPr lang="en-CA" sz="1800" dirty="0">
                <a:solidFill>
                  <a:srgbClr val="355621"/>
                </a:solidFill>
                <a:effectLst/>
                <a:latin typeface="Calibri" panose="020F0502020204030204" pitchFamily="34" charset="0"/>
              </a:rPr>
              <a:t> de </a:t>
            </a:r>
            <a:r>
              <a:rPr lang="en-CA" sz="1800" dirty="0" err="1">
                <a:solidFill>
                  <a:srgbClr val="355621"/>
                </a:solidFill>
                <a:effectLst/>
                <a:latin typeface="Calibri" panose="020F0502020204030204" pitchFamily="34" charset="0"/>
              </a:rPr>
              <a:t>l’humeur</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ou</a:t>
            </a:r>
            <a:r>
              <a:rPr lang="en-CA" sz="1800" dirty="0">
                <a:solidFill>
                  <a:srgbClr val="355621"/>
                </a:solidFill>
                <a:effectLst/>
                <a:latin typeface="Calibri" panose="020F0502020204030204" pitchFamily="34" charset="0"/>
              </a:rPr>
              <a:t> de </a:t>
            </a:r>
            <a:r>
              <a:rPr lang="en-CA" sz="1800" dirty="0" err="1">
                <a:solidFill>
                  <a:srgbClr val="355621"/>
                </a:solidFill>
                <a:effectLst/>
                <a:latin typeface="Calibri" panose="020F0502020204030204" pitchFamily="34" charset="0"/>
              </a:rPr>
              <a:t>l’affect</a:t>
            </a:r>
            <a:r>
              <a:rPr lang="en-CA" sz="1800" dirty="0">
                <a:solidFill>
                  <a:srgbClr val="355621"/>
                </a:solidFill>
                <a:effectLst/>
                <a:latin typeface="Calibri" panose="020F0502020204030204" pitchFamily="34" charset="0"/>
              </a:rPr>
              <a:t> avec manque </a:t>
            </a:r>
            <a:r>
              <a:rPr lang="en-CA" sz="1800" dirty="0" err="1">
                <a:solidFill>
                  <a:srgbClr val="355621"/>
                </a:solidFill>
                <a:effectLst/>
                <a:latin typeface="Calibri" panose="020F0502020204030204" pitchFamily="34" charset="0"/>
              </a:rPr>
              <a:t>d’expression</a:t>
            </a:r>
            <a:r>
              <a:rPr lang="en-CA" sz="1800" dirty="0">
                <a:solidFill>
                  <a:srgbClr val="355621"/>
                </a:solidFill>
                <a:effectLst/>
                <a:latin typeface="Calibri" panose="020F0502020204030204" pitchFamily="34" charset="0"/>
              </a:rPr>
              <a:t> des </a:t>
            </a:r>
            <a:r>
              <a:rPr lang="en-CA" sz="1800" dirty="0" err="1">
                <a:solidFill>
                  <a:srgbClr val="355621"/>
                </a:solidFill>
                <a:effectLst/>
                <a:latin typeface="Calibri" panose="020F0502020204030204" pitchFamily="34" charset="0"/>
              </a:rPr>
              <a:t>émo%ons</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difficulte</a:t>
            </a:r>
            <a:r>
              <a:rPr lang="en-CA" sz="1800" dirty="0">
                <a:solidFill>
                  <a:srgbClr val="355621"/>
                </a:solidFill>
                <a:effectLst/>
                <a:latin typeface="Calibri" panose="020F0502020204030204" pitchFamily="34" charset="0"/>
              </a:rPr>
              <a:t>́ à </a:t>
            </a:r>
            <a:r>
              <a:rPr lang="en-CA" sz="1800" dirty="0" err="1">
                <a:solidFill>
                  <a:srgbClr val="355621"/>
                </a:solidFill>
                <a:effectLst/>
                <a:latin typeface="Calibri" panose="020F0502020204030204" pitchFamily="34" charset="0"/>
              </a:rPr>
              <a:t>traduire</a:t>
            </a:r>
            <a:r>
              <a:rPr lang="en-CA" sz="1800" dirty="0">
                <a:solidFill>
                  <a:srgbClr val="355621"/>
                </a:solidFill>
                <a:effectLst/>
                <a:latin typeface="Calibri" panose="020F0502020204030204" pitchFamily="34" charset="0"/>
              </a:rPr>
              <a:t> les </a:t>
            </a:r>
            <a:r>
              <a:rPr lang="en-CA" sz="1800" dirty="0" err="1">
                <a:solidFill>
                  <a:srgbClr val="355621"/>
                </a:solidFill>
                <a:effectLst/>
                <a:latin typeface="Calibri" panose="020F0502020204030204" pitchFamily="34" charset="0"/>
              </a:rPr>
              <a:t>émo%ons</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en</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langage</a:t>
            </a:r>
            <a:r>
              <a:rPr lang="en-CA" sz="1800" dirty="0">
                <a:solidFill>
                  <a:srgbClr val="355621"/>
                </a:solidFill>
                <a:effectLst/>
                <a:latin typeface="Calibri" panose="020F0502020204030204" pitchFamily="34" charset="0"/>
              </a:rPr>
              <a:t>)</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Labilite</a:t>
            </a:r>
            <a:r>
              <a:rPr lang="en-CA" sz="1800" b="1" dirty="0">
                <a:solidFill>
                  <a:srgbClr val="355621"/>
                </a:solidFill>
                <a:effectLst/>
                <a:latin typeface="Calibri" panose="020F0502020204030204" pitchFamily="34" charset="0"/>
              </a:rPr>
              <a:t>́ </a:t>
            </a:r>
            <a:r>
              <a:rPr lang="en-CA" sz="1800" b="1" dirty="0" err="1">
                <a:solidFill>
                  <a:srgbClr val="355621"/>
                </a:solidFill>
                <a:effectLst/>
                <a:latin typeface="Calibri" panose="020F0502020204030204" pitchFamily="34" charset="0"/>
              </a:rPr>
              <a:t>émotive</a:t>
            </a:r>
            <a:r>
              <a:rPr lang="en-CA" sz="1800" b="1"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Indifférence</a:t>
            </a:r>
            <a:r>
              <a:rPr lang="en-CA" sz="1800" b="1" dirty="0">
                <a:solidFill>
                  <a:srgbClr val="355621"/>
                </a:solidFill>
                <a:effectLst/>
                <a:latin typeface="Calibri" panose="020F0502020204030204" pitchFamily="34" charset="0"/>
              </a:rPr>
              <a:t>: refoulement</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Dysphorie</a:t>
            </a:r>
            <a:r>
              <a:rPr lang="en-CA" sz="1800" b="1" dirty="0">
                <a:solidFill>
                  <a:srgbClr val="355621"/>
                </a:solidFill>
                <a:effectLst/>
                <a:latin typeface="Calibri" panose="020F0502020204030204" pitchFamily="34" charset="0"/>
              </a:rPr>
              <a:t>: mal </a:t>
            </a:r>
            <a:r>
              <a:rPr lang="en-CA" sz="1800" b="1" dirty="0" err="1">
                <a:solidFill>
                  <a:srgbClr val="355621"/>
                </a:solidFill>
                <a:effectLst/>
                <a:latin typeface="Calibri" panose="020F0502020204030204" pitchFamily="34" charset="0"/>
              </a:rPr>
              <a:t>etre</a:t>
            </a:r>
            <a:endParaRPr lang="en-CA" sz="1800" dirty="0">
              <a:solidFill>
                <a:srgbClr val="355621"/>
              </a:solidFill>
              <a:effectLst/>
              <a:latin typeface="ArialMT"/>
            </a:endParaRPr>
          </a:p>
          <a:p>
            <a:br>
              <a:rPr lang="en-CA" sz="1800" dirty="0">
                <a:solidFill>
                  <a:srgbClr val="355621"/>
                </a:solidFill>
                <a:effectLst/>
                <a:latin typeface="Calibri" panose="020F0502020204030204" pitchFamily="34" charset="0"/>
              </a:rPr>
            </a:br>
            <a:endParaRPr lang="fr-FR" sz="1800" noProof="0" dirty="0">
              <a:solidFill>
                <a:srgbClr val="355621"/>
              </a:solidFill>
              <a:effectLst/>
              <a:latin typeface="ArialMT"/>
            </a:endParaRPr>
          </a:p>
          <a:p>
            <a:endParaRPr lang="fr-CA" dirty="0"/>
          </a:p>
          <a:p>
            <a:endParaRPr lang="fr-CA" dirty="0"/>
          </a:p>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43</a:t>
            </a:fld>
            <a:endParaRPr lang="fr-CA"/>
          </a:p>
        </p:txBody>
      </p:sp>
    </p:spTree>
    <p:extLst>
      <p:ext uri="{BB962C8B-B14F-4D97-AF65-F5344CB8AC3E}">
        <p14:creationId xmlns:p14="http://schemas.microsoft.com/office/powerpoint/2010/main" val="24650345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Modulé: émotions facilement exprimées et variées selon le contexte</a:t>
            </a:r>
          </a:p>
          <a:p>
            <a:r>
              <a:rPr lang="fr-CA" dirty="0"/>
              <a:t>Mobilisable: capacité à réagir malgré une atténuation de l’affect (ex. patient déprimé, mais capable de sourire à une blague). </a:t>
            </a:r>
          </a:p>
          <a:p>
            <a:r>
              <a:rPr lang="fr-CA" dirty="0"/>
              <a:t>Émoussé: diminution générale de la modulation et de la réactivité de l’affect, détachement, indifférence. </a:t>
            </a:r>
          </a:p>
          <a:p>
            <a:r>
              <a:rPr lang="fr-CA" dirty="0"/>
              <a:t>Plat: absence totale de réactivité émotionnelle. </a:t>
            </a:r>
          </a:p>
          <a:p>
            <a:r>
              <a:rPr lang="fr-CA" dirty="0"/>
              <a:t>Labile: Affect très réactif, passant d’une émotion à l’autre</a:t>
            </a:r>
          </a:p>
          <a:p>
            <a:endParaRPr lang="fr-CA" dirty="0"/>
          </a:p>
          <a:p>
            <a:pPr>
              <a:buFont typeface="Arial" panose="020B0604020202020204" pitchFamily="34" charset="0"/>
              <a:buChar char="•"/>
            </a:pPr>
            <a:r>
              <a:rPr lang="fr-CA" dirty="0"/>
              <a:t>Expansif: </a:t>
            </a:r>
          </a:p>
          <a:p>
            <a:pPr>
              <a:buFont typeface="Arial" panose="020B0604020202020204" pitchFamily="34" charset="0"/>
              <a:buChar char="•"/>
            </a:pPr>
            <a:r>
              <a:rPr lang="en-CA" sz="1800" b="1" dirty="0" err="1">
                <a:solidFill>
                  <a:srgbClr val="355621"/>
                </a:solidFill>
                <a:effectLst/>
                <a:latin typeface="Calibri" panose="020F0502020204030204" pitchFamily="34" charset="0"/>
              </a:rPr>
              <a:t>l’euphorie</a:t>
            </a:r>
            <a:r>
              <a:rPr lang="en-CA" sz="1800" b="1"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sen%ment</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exagére</a:t>
            </a:r>
            <a:r>
              <a:rPr lang="en-CA" sz="1800" dirty="0">
                <a:solidFill>
                  <a:srgbClr val="355621"/>
                </a:solidFill>
                <a:effectLst/>
                <a:latin typeface="Calibri" panose="020F0502020204030204" pitchFamily="34" charset="0"/>
              </a:rPr>
              <a:t>́́ de </a:t>
            </a:r>
            <a:r>
              <a:rPr lang="en-CA" sz="1800" dirty="0" err="1">
                <a:solidFill>
                  <a:srgbClr val="355621"/>
                </a:solidFill>
                <a:effectLst/>
                <a:latin typeface="Calibri" panose="020F0502020204030204" pitchFamily="34" charset="0"/>
              </a:rPr>
              <a:t>bien-être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général</a:t>
            </a:r>
            <a:r>
              <a:rPr lang="en-CA" sz="1800" dirty="0">
                <a:solidFill>
                  <a:srgbClr val="355621"/>
                </a:solidFill>
                <a:effectLst/>
                <a:latin typeface="Calibri" panose="020F0502020204030204" pitchFamily="34" charset="0"/>
              </a:rPr>
              <a:t> et </a:t>
            </a:r>
            <a:r>
              <a:rPr lang="en-CA" sz="1800" dirty="0" err="1">
                <a:solidFill>
                  <a:srgbClr val="355621"/>
                </a:solidFill>
                <a:effectLst/>
                <a:latin typeface="Calibri" panose="020F0502020204030204" pitchFamily="34" charset="0"/>
              </a:rPr>
              <a:t>d’agrément</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l’exubérance</a:t>
            </a:r>
            <a:r>
              <a:rPr lang="en-CA" sz="1800" b="1"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ou</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en</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anglais</a:t>
            </a:r>
            <a:r>
              <a:rPr lang="en-CA" sz="1800" dirty="0">
                <a:solidFill>
                  <a:srgbClr val="355621"/>
                </a:solidFill>
                <a:effectLst/>
                <a:latin typeface="Calibri" panose="020F0502020204030204" pitchFamily="34" charset="0"/>
              </a:rPr>
              <a:t> </a:t>
            </a:r>
            <a:r>
              <a:rPr lang="en-CA" sz="1800" i="1" dirty="0" err="1">
                <a:solidFill>
                  <a:srgbClr val="355621"/>
                </a:solidFill>
                <a:effectLst/>
                <a:latin typeface="Calibri" panose="020F0502020204030204" pitchFamily="34" charset="0"/>
              </a:rPr>
              <a:t>ela$on</a:t>
            </a:r>
            <a:r>
              <a:rPr lang="en-CA" sz="1800" i="1" dirty="0">
                <a:solidFill>
                  <a:srgbClr val="355621"/>
                </a:solidFill>
                <a:effectLst/>
                <a:latin typeface="Calibri" panose="020F0502020204030204" pitchFamily="34" charset="0"/>
              </a:rPr>
              <a:t> </a:t>
            </a:r>
            <a:r>
              <a:rPr lang="en-CA" sz="1800" dirty="0">
                <a:solidFill>
                  <a:srgbClr val="355621"/>
                </a:solidFill>
                <a:effectLst/>
                <a:latin typeface="Calibri" panose="020F0502020204030204" pitchFamily="34" charset="0"/>
              </a:rPr>
              <a:t>qui </a:t>
            </a:r>
            <a:r>
              <a:rPr lang="en-CA" sz="1800" dirty="0" err="1">
                <a:solidFill>
                  <a:srgbClr val="355621"/>
                </a:solidFill>
                <a:effectLst/>
                <a:latin typeface="Calibri" panose="020F0502020204030204" pitchFamily="34" charset="0"/>
              </a:rPr>
              <a:t>ajoute</a:t>
            </a:r>
            <a:r>
              <a:rPr lang="en-CA" sz="1800" dirty="0">
                <a:solidFill>
                  <a:srgbClr val="355621"/>
                </a:solidFill>
                <a:effectLst/>
                <a:latin typeface="Calibri" panose="020F0502020204030204" pitchFamily="34" charset="0"/>
              </a:rPr>
              <a:t> à </a:t>
            </a:r>
            <a:r>
              <a:rPr lang="en-CA" sz="1800" dirty="0" err="1">
                <a:solidFill>
                  <a:srgbClr val="355621"/>
                </a:solidFill>
                <a:effectLst/>
                <a:latin typeface="Calibri" panose="020F0502020204030204" pitchFamily="34" charset="0"/>
              </a:rPr>
              <a:t>l’euphorie</a:t>
            </a:r>
            <a:r>
              <a:rPr lang="en-CA" sz="1800" dirty="0">
                <a:solidFill>
                  <a:srgbClr val="355621"/>
                </a:solidFill>
                <a:effectLst/>
                <a:latin typeface="Calibri" panose="020F0502020204030204" pitchFamily="34" charset="0"/>
              </a:rPr>
              <a:t> des </a:t>
            </a:r>
            <a:r>
              <a:rPr lang="en-CA" sz="1800" dirty="0" err="1">
                <a:solidFill>
                  <a:srgbClr val="355621"/>
                </a:solidFill>
                <a:effectLst/>
                <a:latin typeface="Calibri" panose="020F0502020204030204" pitchFamily="34" charset="0"/>
              </a:rPr>
              <a:t>exclama%ons</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dirty="0">
                <a:solidFill>
                  <a:srgbClr val="355621"/>
                </a:solidFill>
                <a:effectLst/>
                <a:latin typeface="Calibri" panose="020F0502020204030204" pitchFamily="34" charset="0"/>
              </a:rPr>
              <a:t>de </a:t>
            </a:r>
            <a:r>
              <a:rPr lang="en-CA" sz="1800" dirty="0" err="1">
                <a:solidFill>
                  <a:srgbClr val="355621"/>
                </a:solidFill>
                <a:effectLst/>
                <a:latin typeface="Calibri" panose="020F0502020204030204" pitchFamily="34" charset="0"/>
              </a:rPr>
              <a:t>plaisir</a:t>
            </a:r>
            <a:r>
              <a:rPr lang="en-CA" sz="1800" dirty="0">
                <a:solidFill>
                  <a:srgbClr val="355621"/>
                </a:solidFill>
                <a:effectLst/>
                <a:latin typeface="Calibri" panose="020F0502020204030204" pitchFamily="34" charset="0"/>
              </a:rPr>
              <a:t> et de </a:t>
            </a:r>
            <a:r>
              <a:rPr lang="en-CA" sz="1800" dirty="0" err="1">
                <a:solidFill>
                  <a:srgbClr val="355621"/>
                </a:solidFill>
                <a:effectLst/>
                <a:latin typeface="Calibri" panose="020F0502020204030204" pitchFamily="34" charset="0"/>
              </a:rPr>
              <a:t>surexcita%on</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l’exalta;on</a:t>
            </a:r>
            <a:r>
              <a:rPr lang="en-CA" sz="1800" b="1" dirty="0">
                <a:solidFill>
                  <a:srgbClr val="355621"/>
                </a:solidFill>
                <a:effectLst/>
                <a:latin typeface="Calibri" panose="020F0502020204030204" pitchFamily="34" charset="0"/>
              </a:rPr>
              <a:t> </a:t>
            </a:r>
            <a:r>
              <a:rPr lang="en-CA" sz="1800" dirty="0">
                <a:solidFill>
                  <a:srgbClr val="355621"/>
                </a:solidFill>
                <a:effectLst/>
                <a:latin typeface="Calibri" panose="020F0502020204030204" pitchFamily="34" charset="0"/>
              </a:rPr>
              <a:t>qui </a:t>
            </a:r>
            <a:r>
              <a:rPr lang="en-CA" sz="1800" dirty="0" err="1">
                <a:solidFill>
                  <a:srgbClr val="355621"/>
                </a:solidFill>
                <a:effectLst/>
                <a:latin typeface="Calibri" panose="020F0502020204030204" pitchFamily="34" charset="0"/>
              </a:rPr>
              <a:t>est</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une</a:t>
            </a:r>
            <a:r>
              <a:rPr lang="en-CA" sz="1800" dirty="0">
                <a:solidFill>
                  <a:srgbClr val="355621"/>
                </a:solidFill>
                <a:effectLst/>
                <a:latin typeface="Calibri" panose="020F0502020204030204" pitchFamily="34" charset="0"/>
              </a:rPr>
              <a:t> joie encore plus </a:t>
            </a:r>
            <a:r>
              <a:rPr lang="en-CA" sz="1800" dirty="0" err="1">
                <a:solidFill>
                  <a:srgbClr val="355621"/>
                </a:solidFill>
                <a:effectLst/>
                <a:latin typeface="Calibri" panose="020F0502020204030204" pitchFamily="34" charset="0"/>
              </a:rPr>
              <a:t>élevée</a:t>
            </a:r>
            <a:r>
              <a:rPr lang="en-CA" sz="1800" dirty="0">
                <a:solidFill>
                  <a:srgbClr val="355621"/>
                </a:solidFill>
                <a:effectLst/>
                <a:latin typeface="Calibri" panose="020F0502020204030204" pitchFamily="34" charset="0"/>
              </a:rPr>
              <a:t> qui </a:t>
            </a:r>
            <a:r>
              <a:rPr lang="en-CA" sz="1800" dirty="0" err="1">
                <a:solidFill>
                  <a:srgbClr val="355621"/>
                </a:solidFill>
                <a:effectLst/>
                <a:latin typeface="Calibri" panose="020F0502020204030204" pitchFamily="34" charset="0"/>
              </a:rPr>
              <a:t>s’accompagne</a:t>
            </a:r>
            <a:r>
              <a:rPr lang="en-CA" sz="1800" dirty="0">
                <a:solidFill>
                  <a:srgbClr val="355621"/>
                </a:solidFill>
                <a:effectLst/>
                <a:latin typeface="Calibri" panose="020F0502020204030204" pitchFamily="34" charset="0"/>
              </a:rPr>
              <a:t> d’un </a:t>
            </a:r>
            <a:r>
              <a:rPr lang="en-CA" sz="1800" dirty="0" err="1">
                <a:solidFill>
                  <a:srgbClr val="355621"/>
                </a:solidFill>
                <a:effectLst/>
                <a:latin typeface="Calibri" panose="020F0502020204030204" pitchFamily="34" charset="0"/>
              </a:rPr>
              <a:t>sen%ment</a:t>
            </a:r>
            <a:r>
              <a:rPr lang="en-CA" sz="1800" dirty="0">
                <a:solidFill>
                  <a:srgbClr val="355621"/>
                </a:solidFill>
                <a:effectLst/>
                <a:latin typeface="Calibri" panose="020F0502020204030204" pitchFamily="34" charset="0"/>
              </a:rPr>
              <a:t> de grandeur et de puissance </a:t>
            </a:r>
            <a:endParaRPr lang="en-CA" sz="1800" dirty="0">
              <a:solidFill>
                <a:srgbClr val="355621"/>
              </a:solidFill>
              <a:effectLst/>
              <a:latin typeface="ArialMT"/>
            </a:endParaRPr>
          </a:p>
          <a:p>
            <a:pPr>
              <a:buFont typeface="Arial" panose="020B0604020202020204" pitchFamily="34" charset="0"/>
              <a:buChar char="•"/>
            </a:pPr>
            <a:r>
              <a:rPr lang="en-CA" sz="1800" b="1" dirty="0" err="1">
                <a:solidFill>
                  <a:srgbClr val="355621"/>
                </a:solidFill>
                <a:effectLst/>
                <a:latin typeface="Calibri" panose="020F0502020204030204" pitchFamily="34" charset="0"/>
              </a:rPr>
              <a:t>l’extase</a:t>
            </a:r>
            <a:r>
              <a:rPr lang="en-CA" sz="1800" b="1" dirty="0">
                <a:solidFill>
                  <a:srgbClr val="355621"/>
                </a:solidFill>
                <a:effectLst/>
                <a:latin typeface="Calibri" panose="020F0502020204030204" pitchFamily="34" charset="0"/>
              </a:rPr>
              <a:t> </a:t>
            </a:r>
            <a:r>
              <a:rPr lang="en-CA" sz="1800" dirty="0">
                <a:solidFill>
                  <a:srgbClr val="355621"/>
                </a:solidFill>
                <a:effectLst/>
                <a:latin typeface="Calibri" panose="020F0502020204030204" pitchFamily="34" charset="0"/>
              </a:rPr>
              <a:t>qui </a:t>
            </a:r>
            <a:r>
              <a:rPr lang="en-CA" sz="1800" dirty="0" err="1">
                <a:solidFill>
                  <a:srgbClr val="355621"/>
                </a:solidFill>
                <a:effectLst/>
                <a:latin typeface="Calibri" panose="020F0502020204030204" pitchFamily="34" charset="0"/>
              </a:rPr>
              <a:t>est</a:t>
            </a:r>
            <a:r>
              <a:rPr lang="en-CA" sz="1800" dirty="0">
                <a:solidFill>
                  <a:srgbClr val="355621"/>
                </a:solidFill>
                <a:effectLst/>
                <a:latin typeface="Calibri" panose="020F0502020204030204" pitchFamily="34" charset="0"/>
              </a:rPr>
              <a:t> un </a:t>
            </a:r>
            <a:r>
              <a:rPr lang="en-CA" sz="1800" dirty="0" err="1">
                <a:solidFill>
                  <a:srgbClr val="355621"/>
                </a:solidFill>
                <a:effectLst/>
                <a:latin typeface="Calibri" panose="020F0502020204030204" pitchFamily="34" charset="0"/>
              </a:rPr>
              <a:t>état</a:t>
            </a:r>
            <a:r>
              <a:rPr lang="en-CA" sz="1800" dirty="0">
                <a:solidFill>
                  <a:srgbClr val="355621"/>
                </a:solidFill>
                <a:effectLst/>
                <a:latin typeface="Calibri" panose="020F0502020204030204" pitchFamily="34" charset="0"/>
              </a:rPr>
              <a:t> de </a:t>
            </a:r>
            <a:r>
              <a:rPr lang="en-CA" sz="1800" dirty="0" err="1">
                <a:solidFill>
                  <a:srgbClr val="355621"/>
                </a:solidFill>
                <a:effectLst/>
                <a:latin typeface="Calibri" panose="020F0502020204030204" pitchFamily="34" charset="0"/>
              </a:rPr>
              <a:t>béa%tude</a:t>
            </a:r>
            <a:r>
              <a:rPr lang="en-CA" sz="1800" dirty="0">
                <a:solidFill>
                  <a:srgbClr val="355621"/>
                </a:solidFill>
                <a:effectLst/>
                <a:latin typeface="Calibri" panose="020F0502020204030204" pitchFamily="34" charset="0"/>
              </a:rPr>
              <a:t> et de quasi </a:t>
            </a:r>
            <a:r>
              <a:rPr lang="en-CA" sz="1800" dirty="0" err="1">
                <a:solidFill>
                  <a:srgbClr val="355621"/>
                </a:solidFill>
                <a:effectLst/>
                <a:latin typeface="Calibri" panose="020F0502020204030204" pitchFamily="34" charset="0"/>
              </a:rPr>
              <a:t>détachement</a:t>
            </a:r>
            <a:r>
              <a:rPr lang="en-CA" sz="1800" dirty="0">
                <a:solidFill>
                  <a:srgbClr val="355621"/>
                </a:solidFill>
                <a:effectLst/>
                <a:latin typeface="Calibri" panose="020F0502020204030204" pitchFamily="34" charset="0"/>
              </a:rPr>
              <a:t> de la </a:t>
            </a:r>
            <a:r>
              <a:rPr lang="en-CA" sz="1800" dirty="0" err="1">
                <a:solidFill>
                  <a:srgbClr val="355621"/>
                </a:solidFill>
                <a:effectLst/>
                <a:latin typeface="Calibri" panose="020F0502020204030204" pitchFamily="34" charset="0"/>
              </a:rPr>
              <a:t>réalite</a:t>
            </a:r>
            <a:r>
              <a:rPr lang="en-CA" sz="1800" dirty="0">
                <a:solidFill>
                  <a:srgbClr val="355621"/>
                </a:solidFill>
                <a:effectLst/>
                <a:latin typeface="Calibri" panose="020F0502020204030204" pitchFamily="34" charset="0"/>
              </a:rPr>
              <a:t>́́ </a:t>
            </a:r>
            <a:r>
              <a:rPr lang="en-CA" sz="1800" dirty="0" err="1">
                <a:solidFill>
                  <a:srgbClr val="355621"/>
                </a:solidFill>
                <a:effectLst/>
                <a:latin typeface="Calibri" panose="020F0502020204030204" pitchFamily="34" charset="0"/>
              </a:rPr>
              <a:t>environnante</a:t>
            </a:r>
            <a:r>
              <a:rPr lang="en-CA" sz="1800" dirty="0">
                <a:solidFill>
                  <a:srgbClr val="355621"/>
                </a:solidFill>
                <a:effectLst/>
                <a:latin typeface="Calibri" panose="020F0502020204030204" pitchFamily="34" charset="0"/>
              </a:rPr>
              <a:t>. </a:t>
            </a:r>
            <a:endParaRPr lang="en-CA" sz="1800" dirty="0">
              <a:solidFill>
                <a:srgbClr val="355621"/>
              </a:solidFill>
              <a:effectLst/>
              <a:latin typeface="ArialMT"/>
            </a:endParaRPr>
          </a:p>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44</a:t>
            </a:fld>
            <a:endParaRPr lang="fr-CA"/>
          </a:p>
        </p:txBody>
      </p:sp>
    </p:spTree>
    <p:extLst>
      <p:ext uri="{BB962C8B-B14F-4D97-AF65-F5344CB8AC3E}">
        <p14:creationId xmlns:p14="http://schemas.microsoft.com/office/powerpoint/2010/main" val="3811752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AB951-A90F-5EFD-7698-5A5BB45CE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14D2F-A21D-AD28-F12A-61B48DB7A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029A2-D8ED-FB06-228A-E1DE3124EF02}"/>
              </a:ext>
            </a:extLst>
          </p:cNvPr>
          <p:cNvSpPr>
            <a:spLocks noGrp="1"/>
          </p:cNvSpPr>
          <p:nvPr>
            <p:ph type="body" idx="1"/>
          </p:nvPr>
        </p:nvSpPr>
        <p:spPr/>
        <p:txBody>
          <a:bodyPr/>
          <a:lstStyle/>
          <a:p>
            <a:endParaRPr lang="fr-CA" dirty="0"/>
          </a:p>
        </p:txBody>
      </p:sp>
      <p:sp>
        <p:nvSpPr>
          <p:cNvPr id="4" name="Slide Number Placeholder 3">
            <a:extLst>
              <a:ext uri="{FF2B5EF4-FFF2-40B4-BE49-F238E27FC236}">
                <a16:creationId xmlns:a16="http://schemas.microsoft.com/office/drawing/2014/main" id="{B023F7E9-8C84-A517-46A1-ACE4AB762D26}"/>
              </a:ext>
            </a:extLst>
          </p:cNvPr>
          <p:cNvSpPr>
            <a:spLocks noGrp="1"/>
          </p:cNvSpPr>
          <p:nvPr>
            <p:ph type="sldNum" sz="quarter" idx="5"/>
          </p:nvPr>
        </p:nvSpPr>
        <p:spPr/>
        <p:txBody>
          <a:bodyPr/>
          <a:lstStyle/>
          <a:p>
            <a:fld id="{D7824EE4-D93F-445E-B3A5-40D468FDC994}" type="slidenum">
              <a:rPr lang="fr-CA" smtClean="0"/>
              <a:t>45</a:t>
            </a:fld>
            <a:endParaRPr lang="fr-CA"/>
          </a:p>
        </p:txBody>
      </p:sp>
    </p:spTree>
    <p:extLst>
      <p:ext uri="{BB962C8B-B14F-4D97-AF65-F5344CB8AC3E}">
        <p14:creationId xmlns:p14="http://schemas.microsoft.com/office/powerpoint/2010/main" val="666745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Des </a:t>
            </a:r>
            <a:r>
              <a:rPr lang="en-CA" dirty="0" err="1"/>
              <a:t>pharmaciens</a:t>
            </a:r>
            <a:r>
              <a:rPr lang="en-CA" dirty="0"/>
              <a:t> </a:t>
            </a:r>
            <a:r>
              <a:rPr lang="en-CA" dirty="0" err="1"/>
              <a:t>formés</a:t>
            </a:r>
            <a:r>
              <a:rPr lang="en-CA" dirty="0"/>
              <a:t> aux premiers </a:t>
            </a:r>
            <a:r>
              <a:rPr lang="en-CA" dirty="0" err="1"/>
              <a:t>soins</a:t>
            </a:r>
            <a:r>
              <a:rPr lang="en-CA" dirty="0"/>
              <a:t> </a:t>
            </a:r>
            <a:r>
              <a:rPr lang="en-CA" dirty="0" err="1"/>
              <a:t>en</a:t>
            </a:r>
            <a:r>
              <a:rPr lang="en-CA" dirty="0"/>
              <a:t> santé </a:t>
            </a:r>
            <a:r>
              <a:rPr lang="en-CA" dirty="0" err="1"/>
              <a:t>mentale</a:t>
            </a:r>
            <a:r>
              <a:rPr lang="en-CA" dirty="0"/>
              <a:t> (</a:t>
            </a:r>
            <a:r>
              <a:rPr lang="en-CA" i="1" dirty="0"/>
              <a:t>Mental Health First Aid</a:t>
            </a:r>
            <a:r>
              <a:rPr lang="en-CA" dirty="0"/>
              <a:t>, MHFA) </a:t>
            </a:r>
            <a:r>
              <a:rPr lang="en-CA" dirty="0" err="1"/>
              <a:t>ont</a:t>
            </a:r>
            <a:r>
              <a:rPr lang="en-CA" dirty="0"/>
              <a:t> </a:t>
            </a:r>
            <a:r>
              <a:rPr lang="en-CA" dirty="0" err="1"/>
              <a:t>démontré</a:t>
            </a:r>
            <a:r>
              <a:rPr lang="en-CA" dirty="0"/>
              <a:t> </a:t>
            </a:r>
            <a:r>
              <a:rPr lang="en-CA" dirty="0" err="1"/>
              <a:t>leur</a:t>
            </a:r>
            <a:r>
              <a:rPr lang="en-CA" dirty="0"/>
              <a:t> </a:t>
            </a:r>
            <a:r>
              <a:rPr lang="en-CA" dirty="0" err="1"/>
              <a:t>capacité</a:t>
            </a:r>
            <a:r>
              <a:rPr lang="en-CA" dirty="0"/>
              <a:t> à </a:t>
            </a:r>
            <a:r>
              <a:rPr lang="en-CA" dirty="0" err="1"/>
              <a:t>évaluer</a:t>
            </a:r>
            <a:r>
              <a:rPr lang="en-CA" dirty="0"/>
              <a:t> des situations de crise </a:t>
            </a:r>
            <a:r>
              <a:rPr lang="en-CA" dirty="0" err="1"/>
              <a:t>en</a:t>
            </a:r>
            <a:r>
              <a:rPr lang="en-CA" dirty="0"/>
              <a:t> santé </a:t>
            </a:r>
            <a:r>
              <a:rPr lang="en-CA" dirty="0" err="1"/>
              <a:t>mentale</a:t>
            </a:r>
            <a:r>
              <a:rPr lang="en-CA" dirty="0"/>
              <a:t>, </a:t>
            </a:r>
            <a:r>
              <a:rPr lang="en-CA" dirty="0" err="1"/>
              <a:t>incluant</a:t>
            </a:r>
            <a:r>
              <a:rPr lang="en-CA" dirty="0"/>
              <a:t> les </a:t>
            </a:r>
            <a:r>
              <a:rPr lang="en-CA" dirty="0" err="1"/>
              <a:t>idées</a:t>
            </a:r>
            <a:r>
              <a:rPr lang="en-CA" dirty="0"/>
              <a:t> </a:t>
            </a:r>
            <a:r>
              <a:rPr lang="en-CA" dirty="0" err="1"/>
              <a:t>suicidaires</a:t>
            </a:r>
            <a:r>
              <a:rPr lang="en-CA" dirty="0"/>
              <a:t>, grâce à des jeux de </a:t>
            </a:r>
            <a:r>
              <a:rPr lang="en-CA" dirty="0" err="1"/>
              <a:t>rôle</a:t>
            </a:r>
            <a:r>
              <a:rPr lang="en-CA" dirty="0"/>
              <a:t> avec des patients </a:t>
            </a:r>
            <a:r>
              <a:rPr lang="en-CA" dirty="0" err="1"/>
              <a:t>simulés</a:t>
            </a:r>
            <a:endParaRPr lang="en-CA" dirty="0"/>
          </a:p>
          <a:p>
            <a:pPr marL="171450" indent="-171450">
              <a:buFontTx/>
              <a:buChar char="-"/>
            </a:pPr>
            <a:r>
              <a:rPr lang="en-CA" dirty="0"/>
              <a:t>En </a:t>
            </a:r>
            <a:r>
              <a:rPr lang="en-CA" dirty="0" err="1"/>
              <a:t>pharmacie</a:t>
            </a:r>
            <a:r>
              <a:rPr lang="en-CA" dirty="0"/>
              <a:t> </a:t>
            </a:r>
            <a:r>
              <a:rPr lang="en-CA" dirty="0" err="1"/>
              <a:t>communautaire</a:t>
            </a:r>
            <a:r>
              <a:rPr lang="en-CA" dirty="0"/>
              <a:t>, </a:t>
            </a:r>
            <a:r>
              <a:rPr lang="en-CA" dirty="0" err="1"/>
              <a:t>certains</a:t>
            </a:r>
            <a:r>
              <a:rPr lang="en-CA" dirty="0"/>
              <a:t> </a:t>
            </a:r>
            <a:r>
              <a:rPr lang="en-CA" dirty="0" err="1"/>
              <a:t>pharmaciens</a:t>
            </a:r>
            <a:r>
              <a:rPr lang="en-CA" dirty="0"/>
              <a:t> </a:t>
            </a:r>
            <a:r>
              <a:rPr lang="en-CA" dirty="0" err="1"/>
              <a:t>ont</a:t>
            </a:r>
            <a:r>
              <a:rPr lang="en-CA" dirty="0"/>
              <a:t> </a:t>
            </a:r>
            <a:r>
              <a:rPr lang="en-CA" dirty="0" err="1"/>
              <a:t>intégré</a:t>
            </a:r>
            <a:r>
              <a:rPr lang="en-CA" dirty="0"/>
              <a:t> le </a:t>
            </a:r>
            <a:r>
              <a:rPr lang="en-CA" dirty="0" err="1"/>
              <a:t>dépistage</a:t>
            </a:r>
            <a:r>
              <a:rPr lang="en-CA" dirty="0"/>
              <a:t> de la </a:t>
            </a:r>
            <a:r>
              <a:rPr lang="en-CA" dirty="0" err="1"/>
              <a:t>dépression</a:t>
            </a:r>
            <a:r>
              <a:rPr lang="en-CA" dirty="0"/>
              <a:t> dans des </a:t>
            </a:r>
            <a:r>
              <a:rPr lang="en-CA" dirty="0" err="1"/>
              <a:t>évaluations</a:t>
            </a:r>
            <a:r>
              <a:rPr lang="en-CA" dirty="0"/>
              <a:t> </a:t>
            </a:r>
            <a:r>
              <a:rPr lang="en-CA" dirty="0" err="1"/>
              <a:t>globales</a:t>
            </a:r>
            <a:r>
              <a:rPr lang="en-CA" dirty="0"/>
              <a:t> de </a:t>
            </a:r>
            <a:r>
              <a:rPr lang="en-CA" dirty="0" err="1"/>
              <a:t>l’adhésion</a:t>
            </a:r>
            <a:r>
              <a:rPr lang="en-CA" dirty="0"/>
              <a:t> au </a:t>
            </a:r>
            <a:r>
              <a:rPr lang="en-CA" dirty="0" err="1"/>
              <a:t>traitement</a:t>
            </a:r>
            <a:r>
              <a:rPr lang="en-CA" dirty="0"/>
              <a:t>, </a:t>
            </a:r>
            <a:r>
              <a:rPr lang="en-CA" dirty="0" err="1"/>
              <a:t>en</a:t>
            </a:r>
            <a:r>
              <a:rPr lang="en-CA" dirty="0"/>
              <a:t> </a:t>
            </a:r>
            <a:r>
              <a:rPr lang="en-CA" dirty="0" err="1"/>
              <a:t>utilisant</a:t>
            </a:r>
            <a:r>
              <a:rPr lang="en-CA" dirty="0"/>
              <a:t> des </a:t>
            </a:r>
            <a:r>
              <a:rPr lang="en-CA" dirty="0" err="1"/>
              <a:t>outils</a:t>
            </a:r>
            <a:r>
              <a:rPr lang="en-CA" dirty="0"/>
              <a:t> </a:t>
            </a:r>
            <a:r>
              <a:rPr lang="en-CA" dirty="0" err="1"/>
              <a:t>comme</a:t>
            </a:r>
            <a:r>
              <a:rPr lang="en-CA" dirty="0"/>
              <a:t> le PHQ-2 et le PHQ-9 </a:t>
            </a:r>
            <a:r>
              <a:rPr lang="en-CA" dirty="0" err="1"/>
              <a:t>afin</a:t>
            </a:r>
            <a:r>
              <a:rPr lang="en-CA" dirty="0"/>
              <a:t> </a:t>
            </a:r>
            <a:r>
              <a:rPr lang="en-CA" dirty="0" err="1"/>
              <a:t>d’identifier</a:t>
            </a:r>
            <a:r>
              <a:rPr lang="en-CA" dirty="0"/>
              <a:t> les patients à </a:t>
            </a:r>
            <a:r>
              <a:rPr lang="en-CA" dirty="0" err="1"/>
              <a:t>risque</a:t>
            </a:r>
            <a:r>
              <a:rPr lang="en-CA" dirty="0"/>
              <a:t> de non-</a:t>
            </a:r>
            <a:r>
              <a:rPr lang="en-CA" dirty="0" err="1"/>
              <a:t>adhérence</a:t>
            </a:r>
            <a:r>
              <a:rPr lang="en-CA" dirty="0"/>
              <a:t> </a:t>
            </a:r>
            <a:r>
              <a:rPr lang="en-CA" dirty="0" err="1"/>
              <a:t>liée</a:t>
            </a:r>
            <a:r>
              <a:rPr lang="en-CA" dirty="0"/>
              <a:t> à la </a:t>
            </a:r>
            <a:r>
              <a:rPr lang="en-CA" dirty="0" err="1"/>
              <a:t>dépression</a:t>
            </a:r>
            <a:r>
              <a:rPr lang="en-CA" dirty="0"/>
              <a:t>[2]. Cette </a:t>
            </a:r>
            <a:r>
              <a:rPr lang="en-CA" dirty="0" err="1"/>
              <a:t>intégration</a:t>
            </a:r>
            <a:r>
              <a:rPr lang="en-CA" dirty="0"/>
              <a:t> a </a:t>
            </a:r>
            <a:r>
              <a:rPr lang="en-CA" dirty="0" err="1"/>
              <a:t>démontré</a:t>
            </a:r>
            <a:r>
              <a:rPr lang="en-CA" dirty="0"/>
              <a:t> </a:t>
            </a:r>
            <a:r>
              <a:rPr lang="en-CA" dirty="0" err="1"/>
              <a:t>sa</a:t>
            </a:r>
            <a:r>
              <a:rPr lang="en-CA" dirty="0"/>
              <a:t> </a:t>
            </a:r>
            <a:r>
              <a:rPr lang="en-CA" dirty="0" err="1"/>
              <a:t>faisabilité</a:t>
            </a:r>
            <a:r>
              <a:rPr lang="en-CA" dirty="0"/>
              <a:t> </a:t>
            </a:r>
            <a:r>
              <a:rPr lang="en-CA" dirty="0" err="1"/>
              <a:t>ainsi</a:t>
            </a:r>
            <a:r>
              <a:rPr lang="en-CA" dirty="0"/>
              <a:t> que son impact </a:t>
            </a:r>
            <a:r>
              <a:rPr lang="en-CA" dirty="0" err="1"/>
              <a:t>positif</a:t>
            </a:r>
            <a:r>
              <a:rPr lang="en-CA" dirty="0"/>
              <a:t> sur </a:t>
            </a:r>
            <a:r>
              <a:rPr lang="en-CA" dirty="0" err="1"/>
              <a:t>l’amélioration</a:t>
            </a:r>
            <a:r>
              <a:rPr lang="en-CA" dirty="0"/>
              <a:t> de </a:t>
            </a:r>
            <a:r>
              <a:rPr lang="en-CA" dirty="0" err="1"/>
              <a:t>l’adhésion</a:t>
            </a:r>
            <a:r>
              <a:rPr lang="en-CA" dirty="0"/>
              <a:t> </a:t>
            </a:r>
            <a:r>
              <a:rPr lang="en-CA" dirty="0" err="1"/>
              <a:t>médicamenteuse</a:t>
            </a:r>
            <a:r>
              <a:rPr lang="en-CA" dirty="0"/>
              <a:t> chez les patients </a:t>
            </a:r>
            <a:r>
              <a:rPr lang="en-CA" dirty="0" err="1"/>
              <a:t>atteints</a:t>
            </a:r>
            <a:r>
              <a:rPr lang="en-CA" dirty="0"/>
              <a:t> de maladies chroniques.</a:t>
            </a:r>
          </a:p>
        </p:txBody>
      </p:sp>
      <p:sp>
        <p:nvSpPr>
          <p:cNvPr id="4" name="Slide Number Placeholder 3"/>
          <p:cNvSpPr>
            <a:spLocks noGrp="1"/>
          </p:cNvSpPr>
          <p:nvPr>
            <p:ph type="sldNum" sz="quarter" idx="5"/>
          </p:nvPr>
        </p:nvSpPr>
        <p:spPr/>
        <p:txBody>
          <a:bodyPr/>
          <a:lstStyle/>
          <a:p>
            <a:fld id="{D7824EE4-D93F-445E-B3A5-40D468FDC994}" type="slidenum">
              <a:rPr lang="fr-CA" smtClean="0"/>
              <a:t>11</a:t>
            </a:fld>
            <a:endParaRPr lang="fr-CA"/>
          </a:p>
        </p:txBody>
      </p:sp>
    </p:spTree>
    <p:extLst>
      <p:ext uri="{BB962C8B-B14F-4D97-AF65-F5344CB8AC3E}">
        <p14:creationId xmlns:p14="http://schemas.microsoft.com/office/powerpoint/2010/main" val="3833392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solidFill>
                  <a:srgbClr val="BF0000"/>
                </a:solidFill>
                <a:effectLst/>
                <a:latin typeface="Calibri" panose="020F0502020204030204" pitchFamily="34" charset="0"/>
              </a:rPr>
              <a:t>La </a:t>
            </a:r>
            <a:r>
              <a:rPr lang="en-CA" sz="1800" dirty="0" err="1">
                <a:solidFill>
                  <a:srgbClr val="BF0000"/>
                </a:solidFill>
                <a:effectLst/>
                <a:latin typeface="Calibri" panose="020F0502020204030204" pitchFamily="34" charset="0"/>
              </a:rPr>
              <a:t>logique</a:t>
            </a:r>
            <a:r>
              <a:rPr lang="en-CA" sz="1800" dirty="0">
                <a:solidFill>
                  <a:srgbClr val="BF0000"/>
                </a:solidFill>
                <a:effectLst/>
                <a:latin typeface="Calibri" panose="020F0502020204030204" pitchFamily="34" charset="0"/>
              </a:rPr>
              <a:t> a trait aux liens </a:t>
            </a:r>
            <a:r>
              <a:rPr lang="en-CA" sz="1800" dirty="0" err="1">
                <a:solidFill>
                  <a:srgbClr val="BF0000"/>
                </a:solidFill>
                <a:effectLst/>
                <a:latin typeface="Calibri" panose="020F0502020204030204" pitchFamily="34" charset="0"/>
              </a:rPr>
              <a:t>existants</a:t>
            </a:r>
            <a:r>
              <a:rPr lang="en-CA" sz="1800" dirty="0">
                <a:solidFill>
                  <a:srgbClr val="BF0000"/>
                </a:solidFill>
                <a:effectLst/>
                <a:latin typeface="Calibri" panose="020F0502020204030204" pitchFamily="34" charset="0"/>
              </a:rPr>
              <a:t> dans la </a:t>
            </a:r>
            <a:r>
              <a:rPr lang="en-CA" sz="1800" dirty="0" err="1">
                <a:solidFill>
                  <a:srgbClr val="BF0000"/>
                </a:solidFill>
                <a:effectLst/>
                <a:latin typeface="Calibri" panose="020F0502020204030204" pitchFamily="34" charset="0"/>
              </a:rPr>
              <a:t>pensée</a:t>
            </a:r>
            <a:br>
              <a:rPr lang="en-CA" sz="1800" dirty="0">
                <a:solidFill>
                  <a:srgbClr val="BF0000"/>
                </a:solidFill>
                <a:effectLst/>
                <a:latin typeface="Calibri" panose="020F0502020204030204" pitchFamily="34" charset="0"/>
              </a:rPr>
            </a:br>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Incohérence</a:t>
            </a:r>
            <a:r>
              <a:rPr lang="en-CA" sz="1800" b="1" dirty="0">
                <a:solidFill>
                  <a:srgbClr val="BF0000"/>
                </a:solidFill>
                <a:effectLst/>
                <a:latin typeface="Calibri" panose="020F0502020204030204" pitchFamily="34" charset="0"/>
              </a:rPr>
              <a:t> : </a:t>
            </a:r>
            <a:r>
              <a:rPr lang="en-CA" sz="1800" dirty="0" err="1">
                <a:solidFill>
                  <a:srgbClr val="BF0000"/>
                </a:solidFill>
                <a:effectLst/>
                <a:latin typeface="Calibri" panose="020F0502020204030204" pitchFamily="34" charset="0"/>
              </a:rPr>
              <a:t>pensée</a:t>
            </a:r>
            <a:r>
              <a:rPr lang="en-CA" sz="1800" dirty="0">
                <a:solidFill>
                  <a:srgbClr val="BF0000"/>
                </a:solidFill>
                <a:effectLst/>
                <a:latin typeface="Calibri" panose="020F0502020204030204" pitchFamily="34" charset="0"/>
              </a:rPr>
              <a:t> sans lien qui </a:t>
            </a:r>
            <a:r>
              <a:rPr lang="en-CA" sz="1800" dirty="0" err="1">
                <a:solidFill>
                  <a:srgbClr val="BF0000"/>
                </a:solidFill>
                <a:effectLst/>
                <a:latin typeface="Calibri" panose="020F0502020204030204" pitchFamily="34" charset="0"/>
              </a:rPr>
              <a:t>comprend</a:t>
            </a:r>
            <a:r>
              <a:rPr lang="en-CA" sz="1800" dirty="0">
                <a:solidFill>
                  <a:srgbClr val="BF0000"/>
                </a:solidFill>
                <a:effectLst/>
                <a:latin typeface="Calibri" panose="020F0502020204030204" pitchFamily="34" charset="0"/>
              </a:rPr>
              <a:t> les </a:t>
            </a:r>
            <a:r>
              <a:rPr lang="en-CA" sz="1800" i="1" dirty="0">
                <a:solidFill>
                  <a:srgbClr val="BF0000"/>
                </a:solidFill>
                <a:effectLst/>
                <a:latin typeface="Calibri" panose="020F0502020204030204" pitchFamily="34" charset="0"/>
              </a:rPr>
              <a:t>associations </a:t>
            </a:r>
            <a:endParaRPr lang="en-CA" dirty="0">
              <a:effectLst/>
            </a:endParaRPr>
          </a:p>
          <a:p>
            <a:r>
              <a:rPr lang="en-CA" sz="1800" i="1" dirty="0" err="1">
                <a:solidFill>
                  <a:srgbClr val="BF0000"/>
                </a:solidFill>
                <a:effectLst/>
                <a:latin typeface="Calibri" panose="020F0502020204030204" pitchFamily="34" charset="0"/>
              </a:rPr>
              <a:t>relâchées</a:t>
            </a:r>
            <a:r>
              <a:rPr lang="en-CA" sz="1800" i="1" dirty="0">
                <a:solidFill>
                  <a:srgbClr val="BF0000"/>
                </a:solidFill>
                <a:effectLst/>
                <a:latin typeface="Calibri" panose="020F0502020204030204" pitchFamily="34" charset="0"/>
              </a:rPr>
              <a:t> </a:t>
            </a:r>
            <a:r>
              <a:rPr lang="en-CA" sz="1800" dirty="0">
                <a:solidFill>
                  <a:srgbClr val="BF0000"/>
                </a:solidFill>
                <a:effectLst/>
                <a:latin typeface="Calibri" panose="020F0502020204030204" pitchFamily="34" charset="0"/>
              </a:rPr>
              <a:t>(</a:t>
            </a:r>
            <a:r>
              <a:rPr lang="en-CA" sz="1800" dirty="0" err="1">
                <a:solidFill>
                  <a:srgbClr val="BF0000"/>
                </a:solidFill>
                <a:effectLst/>
                <a:latin typeface="Calibri" panose="020F0502020204030204" pitchFamily="34" charset="0"/>
              </a:rPr>
              <a:t>lâches</a:t>
            </a:r>
            <a:r>
              <a:rPr lang="en-CA" sz="1800" dirty="0">
                <a:solidFill>
                  <a:srgbClr val="BF0000"/>
                </a:solidFill>
                <a:effectLst/>
                <a:latin typeface="Calibri" panose="020F0502020204030204" pitchFamily="34" charset="0"/>
              </a:rPr>
              <a:t>) </a:t>
            </a:r>
            <a:endParaRPr lang="en-CA" dirty="0">
              <a:effectLst/>
            </a:endParaRPr>
          </a:p>
          <a:p>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Circonstanciée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ou</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circonstancielle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prolixite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circonlocutoire</a:t>
            </a:r>
            <a:r>
              <a:rPr lang="en-CA" sz="1800" b="1" dirty="0">
                <a:solidFill>
                  <a:srgbClr val="BF0000"/>
                </a:solidFill>
                <a:effectLst/>
                <a:latin typeface="Calibri" panose="020F0502020204030204" pitchFamily="34" charset="0"/>
              </a:rPr>
              <a:t>) : </a:t>
            </a:r>
            <a:r>
              <a:rPr lang="en-CA" sz="1800" dirty="0" err="1">
                <a:solidFill>
                  <a:srgbClr val="BF0000"/>
                </a:solidFill>
                <a:effectLst/>
                <a:latin typeface="Calibri" panose="020F0502020204030204" pitchFamily="34" charset="0"/>
              </a:rPr>
              <a:t>pensée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chargée</a:t>
            </a:r>
            <a:r>
              <a:rPr lang="en-CA" sz="1800" dirty="0">
                <a:solidFill>
                  <a:srgbClr val="BF0000"/>
                </a:solidFill>
                <a:effectLst/>
                <a:latin typeface="Calibri" panose="020F0502020204030204" pitchFamily="34" charset="0"/>
              </a:rPr>
              <a:t> de </a:t>
            </a:r>
            <a:r>
              <a:rPr lang="en-CA" sz="1800" dirty="0" err="1">
                <a:solidFill>
                  <a:srgbClr val="BF0000"/>
                </a:solidFill>
                <a:effectLst/>
                <a:latin typeface="Calibri" panose="020F0502020204030204" pitchFamily="34" charset="0"/>
              </a:rPr>
              <a:t>détails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superflus</a:t>
            </a:r>
            <a:r>
              <a:rPr lang="en-CA" sz="1800" dirty="0">
                <a:solidFill>
                  <a:srgbClr val="BF0000"/>
                </a:solidFill>
                <a:effectLst/>
                <a:latin typeface="Calibri" panose="020F0502020204030204" pitchFamily="34" charset="0"/>
              </a:rPr>
              <a:t>, de remarques </a:t>
            </a:r>
            <a:r>
              <a:rPr lang="en-CA" sz="1800" dirty="0" err="1">
                <a:solidFill>
                  <a:srgbClr val="BF0000"/>
                </a:solidFill>
                <a:effectLst/>
                <a:latin typeface="Calibri" panose="020F0502020204030204" pitchFamily="34" charset="0"/>
              </a:rPr>
              <a:t>incidentes</a:t>
            </a:r>
            <a:r>
              <a:rPr lang="en-CA" sz="1800" dirty="0">
                <a:solidFill>
                  <a:srgbClr val="BF0000"/>
                </a:solidFill>
                <a:effectLst/>
                <a:latin typeface="Calibri" panose="020F0502020204030204" pitchFamily="34" charset="0"/>
              </a:rPr>
              <a:t> et </a:t>
            </a:r>
            <a:r>
              <a:rPr lang="en-CA" sz="1800" dirty="0" err="1">
                <a:solidFill>
                  <a:srgbClr val="BF0000"/>
                </a:solidFill>
                <a:effectLst/>
                <a:latin typeface="Calibri" panose="020F0502020204030204" pitchFamily="34" charset="0"/>
              </a:rPr>
              <a:t>qu’il</a:t>
            </a:r>
            <a:r>
              <a:rPr lang="en-CA" sz="1800" dirty="0">
                <a:solidFill>
                  <a:srgbClr val="BF0000"/>
                </a:solidFill>
                <a:effectLst/>
                <a:latin typeface="Calibri" panose="020F0502020204030204" pitchFamily="34" charset="0"/>
              </a:rPr>
              <a:t> met beaucoup de </a:t>
            </a:r>
            <a:r>
              <a:rPr lang="en-CA" sz="1200" dirty="0">
                <a:solidFill>
                  <a:srgbClr val="BF0000"/>
                </a:solidFill>
                <a:effectLst/>
                <a:latin typeface="Calibri" panose="020F0502020204030204" pitchFamily="34" charset="0"/>
              </a:rPr>
              <a:t>temps à arriver au but sans que le patient ne le </a:t>
            </a:r>
            <a:r>
              <a:rPr lang="en-CA" sz="1200" dirty="0" err="1">
                <a:solidFill>
                  <a:srgbClr val="BF0000"/>
                </a:solidFill>
                <a:effectLst/>
                <a:latin typeface="Calibri" panose="020F0502020204030204" pitchFamily="34" charset="0"/>
              </a:rPr>
              <a:t>perde</a:t>
            </a:r>
            <a:r>
              <a:rPr lang="en-CA" sz="1200" dirty="0">
                <a:solidFill>
                  <a:srgbClr val="BF0000"/>
                </a:solidFill>
                <a:effectLst/>
                <a:latin typeface="Calibri" panose="020F0502020204030204" pitchFamily="34" charset="0"/>
              </a:rPr>
              <a:t> de </a:t>
            </a:r>
            <a:r>
              <a:rPr lang="en-CA" sz="1200" dirty="0" err="1">
                <a:solidFill>
                  <a:srgbClr val="BF0000"/>
                </a:solidFill>
                <a:effectLst/>
                <a:latin typeface="Calibri" panose="020F0502020204030204" pitchFamily="34" charset="0"/>
              </a:rPr>
              <a:t>vue</a:t>
            </a:r>
            <a:r>
              <a:rPr lang="en-CA" sz="1200" dirty="0">
                <a:solidFill>
                  <a:srgbClr val="BF0000"/>
                </a:solidFill>
                <a:effectLst/>
                <a:latin typeface="Calibri" panose="020F0502020204030204" pitchFamily="34" charset="0"/>
              </a:rPr>
              <a:t>. </a:t>
            </a:r>
            <a:endParaRPr lang="en-CA" dirty="0">
              <a:effectLst/>
            </a:endParaRPr>
          </a:p>
          <a:p>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Tangentielle</a:t>
            </a:r>
            <a:r>
              <a:rPr lang="en-CA" sz="1800" b="1"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pensée</a:t>
            </a:r>
            <a:r>
              <a:rPr lang="en-CA" sz="1800" dirty="0">
                <a:solidFill>
                  <a:srgbClr val="BF0000"/>
                </a:solidFill>
                <a:effectLst/>
                <a:latin typeface="Calibri" panose="020F0502020204030204" pitchFamily="34" charset="0"/>
              </a:rPr>
              <a:t> qui </a:t>
            </a:r>
            <a:r>
              <a:rPr lang="en-CA" sz="1800" dirty="0" err="1">
                <a:solidFill>
                  <a:srgbClr val="BF0000"/>
                </a:solidFill>
                <a:effectLst/>
                <a:latin typeface="Calibri" panose="020F0502020204030204" pitchFamily="34" charset="0"/>
              </a:rPr>
              <a:t>dérive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constamment</a:t>
            </a:r>
            <a:r>
              <a:rPr lang="en-CA" sz="1800" dirty="0">
                <a:solidFill>
                  <a:srgbClr val="BF0000"/>
                </a:solidFill>
                <a:effectLst/>
                <a:latin typeface="Calibri" panose="020F0502020204030204" pitchFamily="34" charset="0"/>
              </a:rPr>
              <a:t> du </a:t>
            </a:r>
            <a:r>
              <a:rPr lang="en-CA" sz="1800" dirty="0" err="1">
                <a:solidFill>
                  <a:srgbClr val="BF0000"/>
                </a:solidFill>
                <a:effectLst/>
                <a:latin typeface="Calibri" panose="020F0502020204030204" pitchFamily="34" charset="0"/>
              </a:rPr>
              <a:t>sujet</a:t>
            </a:r>
            <a:r>
              <a:rPr lang="en-CA" sz="1800" dirty="0">
                <a:solidFill>
                  <a:srgbClr val="BF0000"/>
                </a:solidFill>
                <a:effectLst/>
                <a:latin typeface="Calibri" panose="020F0502020204030204" pitchFamily="34" charset="0"/>
              </a:rPr>
              <a:t> initial et </a:t>
            </a:r>
            <a:r>
              <a:rPr lang="en-CA" sz="1800" dirty="0" err="1">
                <a:solidFill>
                  <a:srgbClr val="BF0000"/>
                </a:solidFill>
                <a:effectLst/>
                <a:latin typeface="Calibri" panose="020F0502020204030204" pitchFamily="34" charset="0"/>
              </a:rPr>
              <a:t>n’atteint</a:t>
            </a:r>
            <a:r>
              <a:rPr lang="en-CA" sz="1800" dirty="0">
                <a:solidFill>
                  <a:srgbClr val="BF0000"/>
                </a:solidFill>
                <a:effectLst/>
                <a:latin typeface="Calibri" panose="020F0502020204030204" pitchFamily="34" charset="0"/>
              </a:rPr>
              <a:t> jamais le </a:t>
            </a:r>
            <a:endParaRPr lang="en-CA" sz="1800" dirty="0">
              <a:effectLst/>
            </a:endParaRPr>
          </a:p>
          <a:p>
            <a:r>
              <a:rPr lang="en-CA" sz="1800" dirty="0">
                <a:solidFill>
                  <a:srgbClr val="BF0000"/>
                </a:solidFill>
                <a:effectLst/>
                <a:latin typeface="Calibri" panose="020F0502020204030204" pitchFamily="34" charset="0"/>
              </a:rPr>
              <a:t>but visé. À </a:t>
            </a:r>
            <a:r>
              <a:rPr lang="en-CA" sz="1800" dirty="0" err="1">
                <a:solidFill>
                  <a:srgbClr val="BF0000"/>
                </a:solidFill>
                <a:effectLst/>
                <a:latin typeface="Calibri" panose="020F0502020204030204" pitchFamily="34" charset="0"/>
              </a:rPr>
              <a:t>l’extrême</a:t>
            </a:r>
            <a:r>
              <a:rPr lang="en-CA" sz="1800" dirty="0">
                <a:solidFill>
                  <a:srgbClr val="BF0000"/>
                </a:solidFill>
                <a:effectLst/>
                <a:latin typeface="Calibri" panose="020F0502020204030204" pitchFamily="34" charset="0"/>
              </a:rPr>
              <a:t>, on parle de </a:t>
            </a:r>
            <a:r>
              <a:rPr lang="en-CA" sz="1800" i="1" dirty="0">
                <a:solidFill>
                  <a:srgbClr val="BF0000"/>
                </a:solidFill>
                <a:effectLst/>
                <a:latin typeface="Calibri" panose="020F0502020204030204" pitchFamily="34" charset="0"/>
              </a:rPr>
              <a:t>coq-à-</a:t>
            </a:r>
            <a:r>
              <a:rPr lang="en-CA" sz="1800" i="1" dirty="0" err="1">
                <a:solidFill>
                  <a:srgbClr val="BF0000"/>
                </a:solidFill>
                <a:effectLst/>
                <a:latin typeface="Calibri" panose="020F0502020204030204" pitchFamily="34" charset="0"/>
              </a:rPr>
              <a:t>l'âne</a:t>
            </a:r>
            <a:endParaRPr lang="en-CA" sz="1800" b="1" dirty="0">
              <a:solidFill>
                <a:srgbClr val="BF0000"/>
              </a:solidFill>
              <a:effectLst/>
              <a:latin typeface="Calibri" panose="020F0502020204030204" pitchFamily="34" charset="0"/>
            </a:endParaRPr>
          </a:p>
          <a:p>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Glossolalie</a:t>
            </a:r>
            <a:r>
              <a:rPr lang="en-CA" sz="1800" b="1" dirty="0">
                <a:solidFill>
                  <a:srgbClr val="BF0000"/>
                </a:solidFill>
                <a:effectLst/>
                <a:latin typeface="Calibri" panose="020F0502020204030204" pitchFamily="34" charset="0"/>
              </a:rPr>
              <a:t> : </a:t>
            </a:r>
            <a:r>
              <a:rPr lang="en-CA" sz="1200" b="0" i="0" kern="1200" dirty="0" err="1">
                <a:solidFill>
                  <a:schemeClr val="tx1"/>
                </a:solidFill>
                <a:effectLst/>
                <a:latin typeface="+mn-lt"/>
                <a:ea typeface="+mn-ea"/>
                <a:cs typeface="+mn-cs"/>
              </a:rPr>
              <a:t>émission</a:t>
            </a:r>
            <a:r>
              <a:rPr lang="en-CA" sz="1200" b="0" i="0" kern="1200" dirty="0">
                <a:solidFill>
                  <a:schemeClr val="tx1"/>
                </a:solidFill>
                <a:effectLst/>
                <a:latin typeface="+mn-lt"/>
                <a:ea typeface="+mn-ea"/>
                <a:cs typeface="+mn-cs"/>
              </a:rPr>
              <a:t> de sons </a:t>
            </a:r>
            <a:r>
              <a:rPr lang="en-CA" sz="1200" b="0" i="0" kern="1200" dirty="0" err="1">
                <a:solidFill>
                  <a:schemeClr val="tx1"/>
                </a:solidFill>
                <a:effectLst/>
                <a:latin typeface="+mn-lt"/>
                <a:ea typeface="+mn-ea"/>
                <a:cs typeface="+mn-cs"/>
              </a:rPr>
              <a:t>fluides</a:t>
            </a:r>
            <a:r>
              <a:rPr lang="en-CA" sz="1200" b="0" i="0" kern="1200" dirty="0">
                <a:solidFill>
                  <a:schemeClr val="tx1"/>
                </a:solidFill>
                <a:effectLst/>
                <a:latin typeface="+mn-lt"/>
                <a:ea typeface="+mn-ea"/>
                <a:cs typeface="+mn-cs"/>
              </a:rPr>
              <a:t> </a:t>
            </a:r>
            <a:r>
              <a:rPr lang="en-CA" sz="1200" b="0" i="0" kern="1200" dirty="0" err="1">
                <a:solidFill>
                  <a:schemeClr val="tx1"/>
                </a:solidFill>
                <a:effectLst/>
                <a:latin typeface="+mn-lt"/>
                <a:ea typeface="+mn-ea"/>
                <a:cs typeface="+mn-cs"/>
              </a:rPr>
              <a:t>ressemblant</a:t>
            </a:r>
            <a:r>
              <a:rPr lang="en-CA" sz="1200" b="0" i="0" kern="1200" dirty="0">
                <a:solidFill>
                  <a:schemeClr val="tx1"/>
                </a:solidFill>
                <a:effectLst/>
                <a:latin typeface="+mn-lt"/>
                <a:ea typeface="+mn-ea"/>
                <a:cs typeface="+mn-cs"/>
              </a:rPr>
              <a:t> à un </a:t>
            </a:r>
            <a:r>
              <a:rPr lang="en-CA" sz="1200" b="0" i="0" kern="1200" dirty="0" err="1">
                <a:solidFill>
                  <a:schemeClr val="tx1"/>
                </a:solidFill>
                <a:effectLst/>
                <a:latin typeface="+mn-lt"/>
                <a:ea typeface="+mn-ea"/>
                <a:cs typeface="+mn-cs"/>
              </a:rPr>
              <a:t>langage</a:t>
            </a:r>
            <a:r>
              <a:rPr lang="en-CA" sz="1200" b="0" i="0" kern="1200" dirty="0">
                <a:solidFill>
                  <a:schemeClr val="tx1"/>
                </a:solidFill>
                <a:effectLst/>
                <a:latin typeface="+mn-lt"/>
                <a:ea typeface="+mn-ea"/>
                <a:cs typeface="+mn-cs"/>
              </a:rPr>
              <a:t> </a:t>
            </a:r>
            <a:r>
              <a:rPr lang="en-CA" sz="1200" b="0" i="0" kern="1200" dirty="0" err="1">
                <a:solidFill>
                  <a:schemeClr val="tx1"/>
                </a:solidFill>
                <a:effectLst/>
                <a:latin typeface="+mn-lt"/>
                <a:ea typeface="+mn-ea"/>
                <a:cs typeface="+mn-cs"/>
              </a:rPr>
              <a:t>mais</a:t>
            </a:r>
            <a:r>
              <a:rPr lang="en-CA" sz="1200" b="0" i="0" kern="1200" dirty="0">
                <a:solidFill>
                  <a:schemeClr val="tx1"/>
                </a:solidFill>
                <a:effectLst/>
                <a:latin typeface="+mn-lt"/>
                <a:ea typeface="+mn-ea"/>
                <a:cs typeface="+mn-cs"/>
              </a:rPr>
              <a:t> </a:t>
            </a:r>
            <a:r>
              <a:rPr lang="en-CA" sz="1200" b="0" i="0" kern="1200" dirty="0" err="1">
                <a:solidFill>
                  <a:schemeClr val="tx1"/>
                </a:solidFill>
                <a:effectLst/>
                <a:latin typeface="+mn-lt"/>
                <a:ea typeface="+mn-ea"/>
                <a:cs typeface="+mn-cs"/>
              </a:rPr>
              <a:t>dépourvus</a:t>
            </a:r>
            <a:r>
              <a:rPr lang="en-CA" sz="1200" b="0" i="0" kern="1200" dirty="0">
                <a:solidFill>
                  <a:schemeClr val="tx1"/>
                </a:solidFill>
                <a:effectLst/>
                <a:latin typeface="+mn-lt"/>
                <a:ea typeface="+mn-ea"/>
                <a:cs typeface="+mn-cs"/>
              </a:rPr>
              <a:t> de </a:t>
            </a:r>
            <a:r>
              <a:rPr lang="en-CA" sz="1200" b="0" i="0" kern="1200" dirty="0" err="1">
                <a:solidFill>
                  <a:schemeClr val="tx1"/>
                </a:solidFill>
                <a:effectLst/>
                <a:latin typeface="+mn-lt"/>
                <a:ea typeface="+mn-ea"/>
                <a:cs typeface="+mn-cs"/>
              </a:rPr>
              <a:t>sens</a:t>
            </a:r>
            <a:r>
              <a:rPr lang="en-CA" sz="1200" b="0" i="0" kern="1200" dirty="0">
                <a:solidFill>
                  <a:schemeClr val="tx1"/>
                </a:solidFill>
                <a:effectLst/>
                <a:latin typeface="+mn-lt"/>
                <a:ea typeface="+mn-ea"/>
                <a:cs typeface="+mn-cs"/>
              </a:rPr>
              <a:t> </a:t>
            </a:r>
            <a:r>
              <a:rPr lang="en-CA" sz="1200" b="0" i="0" kern="1200" dirty="0" err="1">
                <a:solidFill>
                  <a:schemeClr val="tx1"/>
                </a:solidFill>
                <a:effectLst/>
                <a:latin typeface="+mn-lt"/>
                <a:ea typeface="+mn-ea"/>
                <a:cs typeface="+mn-cs"/>
              </a:rPr>
              <a:t>sémantique</a:t>
            </a:r>
            <a:r>
              <a:rPr lang="en-CA" sz="1200" b="0" i="0" kern="1200" dirty="0">
                <a:solidFill>
                  <a:schemeClr val="tx1"/>
                </a:solidFill>
                <a:effectLst/>
                <a:latin typeface="+mn-lt"/>
                <a:ea typeface="+mn-ea"/>
                <a:cs typeface="+mn-cs"/>
              </a:rPr>
              <a:t> </a:t>
            </a:r>
            <a:r>
              <a:rPr lang="en-CA" sz="1200" b="0" i="0" kern="1200" dirty="0" err="1">
                <a:solidFill>
                  <a:schemeClr val="tx1"/>
                </a:solidFill>
                <a:effectLst/>
                <a:latin typeface="+mn-lt"/>
                <a:ea typeface="+mn-ea"/>
                <a:cs typeface="+mn-cs"/>
              </a:rPr>
              <a:t>reconnaissable</a:t>
            </a:r>
            <a:endParaRPr lang="en-CA" dirty="0">
              <a:effectLst/>
            </a:endParaRPr>
          </a:p>
          <a:p>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Néologismes</a:t>
            </a:r>
            <a:r>
              <a:rPr lang="en-CA" sz="1800" b="1" dirty="0">
                <a:solidFill>
                  <a:srgbClr val="BF0000"/>
                </a:solidFill>
                <a:effectLst/>
                <a:latin typeface="Calibri" panose="020F0502020204030204" pitchFamily="34" charset="0"/>
              </a:rPr>
              <a:t>: </a:t>
            </a:r>
            <a:r>
              <a:rPr lang="en-CA" sz="1800" dirty="0">
                <a:solidFill>
                  <a:srgbClr val="BF0000"/>
                </a:solidFill>
                <a:effectLst/>
                <a:latin typeface="Calibri" panose="020F0502020204030204" pitchFamily="34" charset="0"/>
              </a:rPr>
              <a:t>jargon qui se </a:t>
            </a:r>
            <a:r>
              <a:rPr lang="en-CA" sz="1800" dirty="0" err="1">
                <a:solidFill>
                  <a:srgbClr val="BF0000"/>
                </a:solidFill>
                <a:effectLst/>
                <a:latin typeface="Calibri" panose="020F0502020204030204" pitchFamily="34" charset="0"/>
              </a:rPr>
              <a:t>prétend</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compréhensible</a:t>
            </a:r>
            <a:r>
              <a:rPr lang="en-CA" sz="1800" dirty="0">
                <a:solidFill>
                  <a:srgbClr val="BF0000"/>
                </a:solidFill>
                <a:effectLst/>
                <a:latin typeface="Calibri" panose="020F0502020204030204" pitchFamily="34" charset="0"/>
              </a:rPr>
              <a:t> et que </a:t>
            </a:r>
            <a:r>
              <a:rPr lang="en-CA" sz="1800" dirty="0" err="1">
                <a:solidFill>
                  <a:srgbClr val="BF0000"/>
                </a:solidFill>
                <a:effectLst/>
                <a:latin typeface="Calibri" panose="020F0502020204030204" pitchFamily="34" charset="0"/>
              </a:rPr>
              <a:t>l’on</a:t>
            </a:r>
            <a:r>
              <a:rPr lang="en-CA" sz="1800" dirty="0">
                <a:solidFill>
                  <a:srgbClr val="BF0000"/>
                </a:solidFill>
                <a:effectLst/>
                <a:latin typeface="Calibri" panose="020F0502020204030204" pitchFamily="34" charset="0"/>
              </a:rPr>
              <a:t> rencontre dans </a:t>
            </a:r>
            <a:endParaRPr lang="en-CA" sz="1800" dirty="0">
              <a:effectLst/>
            </a:endParaRPr>
          </a:p>
          <a:p>
            <a:r>
              <a:rPr lang="en-CA" sz="1800" dirty="0" err="1">
                <a:solidFill>
                  <a:srgbClr val="BF0000"/>
                </a:solidFill>
                <a:effectLst/>
                <a:latin typeface="Calibri" panose="020F0502020204030204" pitchFamily="34" charset="0"/>
              </a:rPr>
              <a:t>certains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phénomènes</a:t>
            </a:r>
            <a:r>
              <a:rPr lang="en-CA" sz="1800" dirty="0">
                <a:solidFill>
                  <a:srgbClr val="BF0000"/>
                </a:solidFill>
                <a:effectLst/>
                <a:latin typeface="Calibri" panose="020F0502020204030204" pitchFamily="34" charset="0"/>
              </a:rPr>
              <a:t> religieux. Aussi </a:t>
            </a:r>
            <a:r>
              <a:rPr lang="en-CA" sz="1800" dirty="0" err="1">
                <a:solidFill>
                  <a:srgbClr val="BF0000"/>
                </a:solidFill>
                <a:effectLst/>
                <a:latin typeface="Calibri" panose="020F0502020204030204" pitchFamily="34" charset="0"/>
              </a:rPr>
              <a:t>appele</a:t>
            </a:r>
            <a:r>
              <a:rPr lang="en-CA" sz="1800" dirty="0">
                <a:solidFill>
                  <a:srgbClr val="BF0000"/>
                </a:solidFill>
                <a:effectLst/>
                <a:latin typeface="Calibri" panose="020F0502020204030204" pitchFamily="34" charset="0"/>
              </a:rPr>
              <a:t>́ </a:t>
            </a:r>
            <a:r>
              <a:rPr lang="en-CA" sz="1800" i="1" dirty="0">
                <a:solidFill>
                  <a:srgbClr val="BF0000"/>
                </a:solidFill>
                <a:effectLst/>
                <a:latin typeface="Calibri" panose="020F0502020204030204" pitchFamily="34" charset="0"/>
              </a:rPr>
              <a:t>don des </a:t>
            </a:r>
            <a:r>
              <a:rPr lang="en-CA" sz="1800" i="1" dirty="0" err="1">
                <a:solidFill>
                  <a:srgbClr val="BF0000"/>
                </a:solidFill>
                <a:effectLst/>
                <a:latin typeface="Calibri" panose="020F0502020204030204" pitchFamily="34" charset="0"/>
              </a:rPr>
              <a:t>langues</a:t>
            </a:r>
            <a:r>
              <a:rPr lang="en-CA" sz="1800" i="1" dirty="0">
                <a:solidFill>
                  <a:srgbClr val="BF0000"/>
                </a:solidFill>
                <a:effectLst/>
                <a:latin typeface="Calibri" panose="020F0502020204030204" pitchFamily="34" charset="0"/>
              </a:rPr>
              <a:t> </a:t>
            </a:r>
            <a:r>
              <a:rPr lang="en-CA" sz="1800" dirty="0">
                <a:solidFill>
                  <a:srgbClr val="BF0000"/>
                </a:solidFill>
                <a:effectLst/>
                <a:latin typeface="Calibri" panose="020F0502020204030204" pitchFamily="34" charset="0"/>
              </a:rPr>
              <a:t>mots </a:t>
            </a:r>
            <a:r>
              <a:rPr lang="en-CA" sz="1800" dirty="0" err="1">
                <a:solidFill>
                  <a:srgbClr val="BF0000"/>
                </a:solidFill>
                <a:effectLst/>
                <a:latin typeface="Calibri" panose="020F0502020204030204" pitchFamily="34" charset="0"/>
              </a:rPr>
              <a:t>inventés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ou</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déformation</a:t>
            </a:r>
            <a:r>
              <a:rPr lang="en-CA" sz="1800" dirty="0">
                <a:solidFill>
                  <a:srgbClr val="BF0000"/>
                </a:solidFill>
                <a:effectLst/>
                <a:latin typeface="Calibri" panose="020F0502020204030204" pitchFamily="34" charset="0"/>
              </a:rPr>
              <a:t> de mots </a:t>
            </a:r>
            <a:r>
              <a:rPr lang="en-CA" sz="1800" dirty="0" err="1">
                <a:solidFill>
                  <a:srgbClr val="BF0000"/>
                </a:solidFill>
                <a:effectLst/>
                <a:latin typeface="Calibri" panose="020F0502020204030204" pitchFamily="34" charset="0"/>
              </a:rPr>
              <a:t>déja</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existants</a:t>
            </a:r>
            <a:r>
              <a:rPr lang="en-CA" sz="1800" dirty="0">
                <a:solidFill>
                  <a:srgbClr val="BF0000"/>
                </a:solidFill>
                <a:effectLst/>
                <a:latin typeface="Calibri" panose="020F0502020204030204" pitchFamily="34" charset="0"/>
              </a:rPr>
              <a:t>  - </a:t>
            </a:r>
            <a:br>
              <a:rPr lang="en-CA" sz="1800" b="1" dirty="0">
                <a:solidFill>
                  <a:srgbClr val="BF0000"/>
                </a:solidFill>
                <a:effectLst/>
                <a:latin typeface="Calibri" panose="020F0502020204030204" pitchFamily="34" charset="0"/>
              </a:rPr>
            </a:br>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Blocage</a:t>
            </a:r>
            <a:r>
              <a:rPr lang="en-CA" sz="1800" b="1" dirty="0">
                <a:solidFill>
                  <a:srgbClr val="BF0000"/>
                </a:solidFill>
                <a:effectLst/>
                <a:latin typeface="Calibri" panose="020F0502020204030204" pitchFamily="34" charset="0"/>
              </a:rPr>
              <a:t> de la </a:t>
            </a:r>
            <a:r>
              <a:rPr lang="en-CA" sz="1800" b="1" dirty="0" err="1">
                <a:solidFill>
                  <a:srgbClr val="BF0000"/>
                </a:solidFill>
                <a:effectLst/>
                <a:latin typeface="Calibri" panose="020F0502020204030204" pitchFamily="34" charset="0"/>
              </a:rPr>
              <a:t>pensée</a:t>
            </a:r>
            <a:r>
              <a:rPr lang="en-CA" sz="1800" b="1" dirty="0">
                <a:solidFill>
                  <a:srgbClr val="BF0000"/>
                </a:solidFill>
                <a:effectLst/>
                <a:latin typeface="Calibri" panose="020F0502020204030204" pitchFamily="34" charset="0"/>
              </a:rPr>
              <a:t>: </a:t>
            </a:r>
            <a:endParaRPr lang="en-CA" dirty="0">
              <a:effectLst/>
            </a:endParaRPr>
          </a:p>
          <a:p>
            <a:r>
              <a:rPr lang="en-CA" sz="1800" dirty="0">
                <a:solidFill>
                  <a:srgbClr val="BF0000"/>
                </a:solidFill>
                <a:effectLst/>
                <a:latin typeface="Calibri" panose="020F0502020204030204" pitchFamily="34" charset="0"/>
              </a:rPr>
              <a:t>interruption brusque de la </a:t>
            </a:r>
            <a:r>
              <a:rPr lang="en-CA" sz="1800" dirty="0" err="1">
                <a:solidFill>
                  <a:srgbClr val="BF0000"/>
                </a:solidFill>
                <a:effectLst/>
                <a:latin typeface="Calibri" panose="020F0502020204030204" pitchFamily="34" charset="0"/>
              </a:rPr>
              <a:t>pensée</a:t>
            </a:r>
            <a:r>
              <a:rPr lang="en-CA" sz="1800" dirty="0">
                <a:solidFill>
                  <a:srgbClr val="BF0000"/>
                </a:solidFill>
                <a:effectLst/>
                <a:latin typeface="Calibri" panose="020F0502020204030204" pitchFamily="34" charset="0"/>
              </a:rPr>
              <a:t> par </a:t>
            </a:r>
            <a:r>
              <a:rPr lang="en-CA" sz="1800" dirty="0" err="1">
                <a:solidFill>
                  <a:srgbClr val="BF0000"/>
                </a:solidFill>
                <a:effectLst/>
                <a:latin typeface="Calibri" panose="020F0502020204030204" pitchFamily="34" charset="0"/>
              </a:rPr>
              <a:t>l’orateur</a:t>
            </a:r>
            <a:r>
              <a:rPr lang="en-CA" sz="1800" dirty="0">
                <a:solidFill>
                  <a:srgbClr val="BF0000"/>
                </a:solidFill>
                <a:effectLst/>
                <a:latin typeface="Calibri" panose="020F0502020204030204" pitchFamily="34" charset="0"/>
              </a:rPr>
              <a:t> avec </a:t>
            </a:r>
            <a:r>
              <a:rPr lang="en-CA" sz="1800" dirty="0" err="1">
                <a:solidFill>
                  <a:srgbClr val="BF0000"/>
                </a:solidFill>
                <a:effectLst/>
                <a:latin typeface="Calibri" panose="020F0502020204030204" pitchFamily="34" charset="0"/>
              </a:rPr>
              <a:t>oubli</a:t>
            </a:r>
            <a:r>
              <a:rPr lang="en-CA" sz="1800" dirty="0">
                <a:solidFill>
                  <a:srgbClr val="BF0000"/>
                </a:solidFill>
                <a:effectLst/>
                <a:latin typeface="Calibri" panose="020F0502020204030204" pitchFamily="34" charset="0"/>
              </a:rPr>
              <a:t> </a:t>
            </a:r>
            <a:endParaRPr lang="en-CA" dirty="0">
              <a:effectLst/>
            </a:endParaRPr>
          </a:p>
          <a:p>
            <a:r>
              <a:rPr lang="en-CA" sz="1800" dirty="0">
                <a:solidFill>
                  <a:srgbClr val="BF0000"/>
                </a:solidFill>
                <a:effectLst/>
                <a:latin typeface="Calibri" panose="020F0502020204030204" pitchFamily="34" charset="0"/>
              </a:rPr>
              <a:t>propension excessive à </a:t>
            </a:r>
            <a:r>
              <a:rPr lang="en-CA" sz="1800" dirty="0" err="1">
                <a:solidFill>
                  <a:srgbClr val="BF0000"/>
                </a:solidFill>
                <a:effectLst/>
                <a:latin typeface="Calibri" panose="020F0502020204030204" pitchFamily="34" charset="0"/>
              </a:rPr>
              <a:t>parler</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en</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métaphores</a:t>
            </a:r>
            <a:r>
              <a:rPr lang="en-CA" sz="1800" dirty="0">
                <a:solidFill>
                  <a:srgbClr val="BF0000"/>
                </a:solidFill>
                <a:effectLst/>
                <a:latin typeface="Calibri" panose="020F0502020204030204" pitchFamily="34" charset="0"/>
              </a:rPr>
              <a:t> </a:t>
            </a:r>
            <a:endParaRPr lang="en-CA" dirty="0">
              <a:effectLst/>
            </a:endParaRPr>
          </a:p>
          <a:p>
            <a:r>
              <a:rPr lang="en-CA" sz="1800" dirty="0">
                <a:solidFill>
                  <a:srgbClr val="BF0000"/>
                </a:solidFill>
                <a:effectLst/>
                <a:latin typeface="ArialMT"/>
              </a:rPr>
              <a:t>• </a:t>
            </a:r>
            <a:r>
              <a:rPr lang="en-CA" sz="1800" b="1" dirty="0">
                <a:solidFill>
                  <a:srgbClr val="BF0000"/>
                </a:solidFill>
                <a:effectLst/>
                <a:latin typeface="Calibri" panose="020F0502020204030204" pitchFamily="34" charset="0"/>
              </a:rPr>
              <a:t>Association par assonances: </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changement</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rapide</a:t>
            </a:r>
            <a:r>
              <a:rPr lang="en-CA" sz="1800" dirty="0">
                <a:solidFill>
                  <a:srgbClr val="BF0000"/>
                </a:solidFill>
                <a:effectLst/>
                <a:latin typeface="Calibri" panose="020F0502020204030204" pitchFamily="34" charset="0"/>
              </a:rPr>
              <a:t> de </a:t>
            </a:r>
            <a:r>
              <a:rPr lang="en-CA" sz="1800" dirty="0" err="1">
                <a:solidFill>
                  <a:srgbClr val="BF0000"/>
                </a:solidFill>
                <a:effectLst/>
                <a:latin typeface="Calibri" panose="020F0502020204030204" pitchFamily="34" charset="0"/>
              </a:rPr>
              <a:t>sujet</a:t>
            </a:r>
            <a:r>
              <a:rPr lang="en-CA" sz="1800" dirty="0">
                <a:solidFill>
                  <a:srgbClr val="BF0000"/>
                </a:solidFill>
                <a:effectLst/>
                <a:latin typeface="Calibri" panose="020F0502020204030204" pitchFamily="34" charset="0"/>
              </a:rPr>
              <a:t> et </a:t>
            </a:r>
            <a:r>
              <a:rPr lang="en-CA" sz="1800" dirty="0" err="1">
                <a:solidFill>
                  <a:srgbClr val="BF0000"/>
                </a:solidFill>
                <a:effectLst/>
                <a:latin typeface="Calibri" panose="020F0502020204030204" pitchFamily="34" charset="0"/>
              </a:rPr>
              <a:t>dont</a:t>
            </a:r>
            <a:r>
              <a:rPr lang="en-CA" sz="1800" dirty="0">
                <a:solidFill>
                  <a:srgbClr val="BF0000"/>
                </a:solidFill>
                <a:effectLst/>
                <a:latin typeface="Calibri" panose="020F0502020204030204" pitchFamily="34" charset="0"/>
              </a:rPr>
              <a:t> le seul lien est la </a:t>
            </a:r>
            <a:r>
              <a:rPr lang="en-CA" sz="1800" dirty="0" err="1">
                <a:solidFill>
                  <a:srgbClr val="BF0000"/>
                </a:solidFill>
                <a:effectLst/>
                <a:latin typeface="Calibri" panose="020F0502020204030204" pitchFamily="34" charset="0"/>
              </a:rPr>
              <a:t>sonorite</a:t>
            </a:r>
            <a:r>
              <a:rPr lang="en-CA" sz="1800" dirty="0">
                <a:solidFill>
                  <a:srgbClr val="BF0000"/>
                </a:solidFill>
                <a:effectLst/>
                <a:latin typeface="Calibri" panose="020F0502020204030204" pitchFamily="34" charset="0"/>
              </a:rPr>
              <a:t>́ des mots (</a:t>
            </a:r>
            <a:r>
              <a:rPr lang="en-CA" sz="1800" i="1" dirty="0">
                <a:solidFill>
                  <a:srgbClr val="BF0000"/>
                </a:solidFill>
                <a:effectLst/>
                <a:latin typeface="Calibri" panose="020F0502020204030204" pitchFamily="34" charset="0"/>
              </a:rPr>
              <a:t>le cheval est un animal pas banal </a:t>
            </a:r>
            <a:r>
              <a:rPr lang="en-CA" sz="1800" i="1" dirty="0" err="1">
                <a:solidFill>
                  <a:srgbClr val="BF0000"/>
                </a:solidFill>
                <a:effectLst/>
                <a:latin typeface="Calibri" panose="020F0502020204030204" pitchFamily="34" charset="0"/>
              </a:rPr>
              <a:t>ni</a:t>
            </a:r>
            <a:r>
              <a:rPr lang="en-CA" sz="1800" i="1" dirty="0">
                <a:solidFill>
                  <a:srgbClr val="BF0000"/>
                </a:solidFill>
                <a:effectLst/>
                <a:latin typeface="Calibri" panose="020F0502020204030204" pitchFamily="34" charset="0"/>
              </a:rPr>
              <a:t> bancal </a:t>
            </a:r>
            <a:r>
              <a:rPr lang="en-CA" sz="1800" i="1" dirty="0" err="1">
                <a:solidFill>
                  <a:srgbClr val="BF0000"/>
                </a:solidFill>
                <a:effectLst/>
                <a:latin typeface="Calibri" panose="020F0502020204030204" pitchFamily="34" charset="0"/>
              </a:rPr>
              <a:t>mais</a:t>
            </a:r>
            <a:r>
              <a:rPr lang="en-CA" sz="1800" i="1" dirty="0">
                <a:solidFill>
                  <a:srgbClr val="BF0000"/>
                </a:solidFill>
                <a:effectLst/>
                <a:latin typeface="Calibri" panose="020F0502020204030204" pitchFamily="34" charset="0"/>
              </a:rPr>
              <a:t> </a:t>
            </a:r>
            <a:endParaRPr lang="en-CA" dirty="0">
              <a:effectLst/>
            </a:endParaRPr>
          </a:p>
          <a:p>
            <a:r>
              <a:rPr lang="en-CA" sz="1800" i="1" dirty="0">
                <a:solidFill>
                  <a:srgbClr val="BF0000"/>
                </a:solidFill>
                <a:effectLst/>
                <a:latin typeface="Calibri" panose="020F0502020204030204" pitchFamily="34" charset="0"/>
              </a:rPr>
              <a:t>pour se </a:t>
            </a:r>
            <a:r>
              <a:rPr lang="en-CA" sz="1800" i="1" dirty="0" err="1">
                <a:solidFill>
                  <a:srgbClr val="BF0000"/>
                </a:solidFill>
                <a:effectLst/>
                <a:latin typeface="Calibri" panose="020F0502020204030204" pitchFamily="34" charset="0"/>
              </a:rPr>
              <a:t>rendre</a:t>
            </a:r>
            <a:r>
              <a:rPr lang="en-CA" sz="1800" i="1" dirty="0">
                <a:solidFill>
                  <a:srgbClr val="BF0000"/>
                </a:solidFill>
                <a:effectLst/>
                <a:latin typeface="Calibri" panose="020F0502020204030204" pitchFamily="34" charset="0"/>
              </a:rPr>
              <a:t> au festival chez </a:t>
            </a:r>
            <a:r>
              <a:rPr lang="en-CA" sz="1800" i="1" dirty="0" err="1">
                <a:solidFill>
                  <a:srgbClr val="BF0000"/>
                </a:solidFill>
                <a:effectLst/>
                <a:latin typeface="Calibri" panose="020F0502020204030204" pitchFamily="34" charset="0"/>
              </a:rPr>
              <a:t>Réal</a:t>
            </a:r>
            <a:r>
              <a:rPr lang="en-CA" sz="1800" i="1" dirty="0">
                <a:solidFill>
                  <a:srgbClr val="BF0000"/>
                </a:solidFill>
                <a:effectLst/>
                <a:latin typeface="Calibri" panose="020F0502020204030204" pitchFamily="34" charset="0"/>
              </a:rPr>
              <a:t> </a:t>
            </a:r>
            <a:r>
              <a:rPr lang="en-CA" sz="1800" i="1" dirty="0" err="1">
                <a:solidFill>
                  <a:srgbClr val="BF0000"/>
                </a:solidFill>
                <a:effectLst/>
                <a:latin typeface="Calibri" panose="020F0502020204030204" pitchFamily="34" charset="0"/>
              </a:rPr>
              <a:t>j’ai</a:t>
            </a:r>
            <a:r>
              <a:rPr lang="en-CA" sz="1800" i="1" dirty="0">
                <a:solidFill>
                  <a:srgbClr val="BF0000"/>
                </a:solidFill>
                <a:effectLst/>
                <a:latin typeface="Calibri" panose="020F0502020204030204" pitchFamily="34" charset="0"/>
              </a:rPr>
              <a:t> </a:t>
            </a:r>
            <a:r>
              <a:rPr lang="en-CA" sz="1800" i="1" dirty="0" err="1">
                <a:solidFill>
                  <a:srgbClr val="BF0000"/>
                </a:solidFill>
                <a:effectLst/>
                <a:latin typeface="Calibri" panose="020F0502020204030204" pitchFamily="34" charset="0"/>
              </a:rPr>
              <a:t>besoin</a:t>
            </a:r>
            <a:r>
              <a:rPr lang="en-CA" sz="1800" i="1" dirty="0">
                <a:solidFill>
                  <a:srgbClr val="BF0000"/>
                </a:solidFill>
                <a:effectLst/>
                <a:latin typeface="Calibri" panose="020F0502020204030204" pitchFamily="34" charset="0"/>
              </a:rPr>
              <a:t> d’un </a:t>
            </a:r>
            <a:r>
              <a:rPr lang="en-CA" sz="1800" i="1" dirty="0" err="1">
                <a:solidFill>
                  <a:srgbClr val="BF0000"/>
                </a:solidFill>
                <a:effectLst/>
                <a:latin typeface="Calibri" panose="020F0502020204030204" pitchFamily="34" charset="0"/>
              </a:rPr>
              <a:t>chacal</a:t>
            </a:r>
            <a:r>
              <a:rPr lang="en-CA" sz="1800" i="1" dirty="0">
                <a:solidFill>
                  <a:srgbClr val="BF0000"/>
                </a:solidFill>
                <a:effectLst/>
                <a:latin typeface="Calibri" panose="020F0502020204030204" pitchFamily="34" charset="0"/>
              </a:rPr>
              <a:t> </a:t>
            </a:r>
            <a:r>
              <a:rPr lang="en-CA" sz="1800" i="1" dirty="0" err="1">
                <a:solidFill>
                  <a:srgbClr val="BF0000"/>
                </a:solidFill>
                <a:effectLst/>
                <a:latin typeface="Calibri" panose="020F0502020204030204" pitchFamily="34" charset="0"/>
              </a:rPr>
              <a:t>provençal</a:t>
            </a:r>
            <a:r>
              <a:rPr lang="en-CA" sz="1800" i="1" dirty="0">
                <a:solidFill>
                  <a:srgbClr val="BF0000"/>
                </a:solidFill>
                <a:effectLst/>
                <a:latin typeface="Calibri" panose="020F0502020204030204" pitchFamily="34" charset="0"/>
              </a:rPr>
              <a:t>) </a:t>
            </a:r>
            <a:endParaRPr lang="en-CA" dirty="0">
              <a:effectLst/>
            </a:endParaRPr>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46</a:t>
            </a:fld>
            <a:endParaRPr lang="fr-CA"/>
          </a:p>
        </p:txBody>
      </p:sp>
    </p:spTree>
    <p:extLst>
      <p:ext uri="{BB962C8B-B14F-4D97-AF65-F5344CB8AC3E}">
        <p14:creationId xmlns:p14="http://schemas.microsoft.com/office/powerpoint/2010/main" val="3823967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anose="020B0604020202020204" pitchFamily="34" charset="0"/>
              <a:buChar char="•"/>
            </a:pPr>
            <a:r>
              <a:rPr lang="en-CA" sz="1800" b="1" dirty="0" err="1">
                <a:solidFill>
                  <a:srgbClr val="BF0000"/>
                </a:solidFill>
                <a:effectLst/>
                <a:latin typeface="Calibri" panose="020F0502020204030204" pitchFamily="34" charset="0"/>
              </a:rPr>
              <a:t>Pensée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concrète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s’attarde</a:t>
            </a:r>
            <a:r>
              <a:rPr lang="en-CA" sz="1800" b="1" dirty="0">
                <a:solidFill>
                  <a:srgbClr val="BF0000"/>
                </a:solidFill>
                <a:effectLst/>
                <a:latin typeface="Calibri" panose="020F0502020204030204" pitchFamily="34" charset="0"/>
              </a:rPr>
              <a:t> </a:t>
            </a:r>
            <a:r>
              <a:rPr lang="en-CA" sz="1800" dirty="0">
                <a:solidFill>
                  <a:srgbClr val="BF0000"/>
                </a:solidFill>
                <a:effectLst/>
                <a:latin typeface="Calibri" panose="020F0502020204030204" pitchFamily="34" charset="0"/>
              </a:rPr>
              <a:t>aux </a:t>
            </a:r>
            <a:r>
              <a:rPr lang="en-CA" sz="1800" dirty="0" err="1">
                <a:solidFill>
                  <a:srgbClr val="BF0000"/>
                </a:solidFill>
                <a:effectLst/>
                <a:latin typeface="Calibri" panose="020F0502020204030204" pitchFamily="34" charset="0"/>
              </a:rPr>
              <a:t>apparences</a:t>
            </a:r>
            <a:r>
              <a:rPr lang="en-CA" sz="1800" dirty="0">
                <a:solidFill>
                  <a:srgbClr val="BF0000"/>
                </a:solidFill>
                <a:effectLst/>
                <a:latin typeface="Calibri" panose="020F0502020204030204" pitchFamily="34" charset="0"/>
              </a:rPr>
              <a:t>, à la </a:t>
            </a:r>
            <a:r>
              <a:rPr lang="en-CA" sz="1800" dirty="0" err="1">
                <a:solidFill>
                  <a:srgbClr val="BF0000"/>
                </a:solidFill>
                <a:effectLst/>
                <a:latin typeface="Calibri" panose="020F0502020204030204" pitchFamily="34" charset="0"/>
              </a:rPr>
              <a:t>forme</a:t>
            </a:r>
            <a:r>
              <a:rPr lang="en-CA" sz="1800" dirty="0">
                <a:solidFill>
                  <a:srgbClr val="BF0000"/>
                </a:solidFill>
                <a:effectLst/>
                <a:latin typeface="Calibri" panose="020F0502020204030204" pitchFamily="34" charset="0"/>
              </a:rPr>
              <a:t> et au </a:t>
            </a:r>
            <a:r>
              <a:rPr lang="en-CA" sz="1800" dirty="0" err="1">
                <a:solidFill>
                  <a:srgbClr val="BF0000"/>
                </a:solidFill>
                <a:effectLst/>
                <a:latin typeface="Calibri" panose="020F0502020204030204" pitchFamily="34" charset="0"/>
              </a:rPr>
              <a:t>contenant</a:t>
            </a:r>
            <a:r>
              <a:rPr lang="en-CA" sz="1800" dirty="0">
                <a:solidFill>
                  <a:srgbClr val="BF0000"/>
                </a:solidFill>
                <a:effectLst/>
                <a:latin typeface="Calibri" panose="020F0502020204030204" pitchFamily="34" charset="0"/>
              </a:rPr>
              <a:t> des concepts. Elle </a:t>
            </a:r>
            <a:r>
              <a:rPr lang="en-CA" sz="1800" dirty="0" err="1">
                <a:solidFill>
                  <a:srgbClr val="BF0000"/>
                </a:solidFill>
                <a:effectLst/>
                <a:latin typeface="Calibri" panose="020F0502020204030204" pitchFamily="34" charset="0"/>
              </a:rPr>
              <a:t>fonctionne</a:t>
            </a:r>
            <a:r>
              <a:rPr lang="en-CA" sz="1800" dirty="0">
                <a:solidFill>
                  <a:srgbClr val="BF0000"/>
                </a:solidFill>
                <a:effectLst/>
                <a:latin typeface="Calibri" panose="020F0502020204030204" pitchFamily="34" charset="0"/>
              </a:rPr>
              <a:t> sur le </a:t>
            </a:r>
            <a:r>
              <a:rPr lang="en-CA" sz="1800" dirty="0" err="1">
                <a:solidFill>
                  <a:srgbClr val="BF0000"/>
                </a:solidFill>
                <a:effectLst/>
                <a:latin typeface="Calibri" panose="020F0502020204030204" pitchFamily="34" charset="0"/>
              </a:rPr>
              <a:t>processus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primaire</a:t>
            </a:r>
            <a:r>
              <a:rPr lang="en-CA" sz="1800" dirty="0">
                <a:solidFill>
                  <a:srgbClr val="BF0000"/>
                </a:solidFill>
                <a:effectLst/>
                <a:latin typeface="Calibri" panose="020F0502020204030204" pitchFamily="34" charset="0"/>
              </a:rPr>
              <a:t> et valorise </a:t>
            </a:r>
            <a:r>
              <a:rPr lang="en-CA" sz="1800" dirty="0" err="1">
                <a:solidFill>
                  <a:srgbClr val="BF0000"/>
                </a:solidFill>
                <a:effectLst/>
                <a:latin typeface="Calibri" panose="020F0502020204030204" pitchFamily="34" charset="0"/>
              </a:rPr>
              <a:t>l’immédiat</a:t>
            </a:r>
            <a:r>
              <a:rPr lang="en-CA" sz="1800" dirty="0">
                <a:solidFill>
                  <a:srgbClr val="BF0000"/>
                </a:solidFill>
                <a:effectLst/>
                <a:latin typeface="Calibri" panose="020F0502020204030204" pitchFamily="34" charset="0"/>
              </a:rPr>
              <a:t> et la </a:t>
            </a:r>
            <a:r>
              <a:rPr lang="en-CA" sz="1800" dirty="0" err="1">
                <a:solidFill>
                  <a:srgbClr val="BF0000"/>
                </a:solidFill>
                <a:effectLst/>
                <a:latin typeface="Calibri" panose="020F0502020204030204" pitchFamily="34" charset="0"/>
              </a:rPr>
              <a:t>proximite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en</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associant</a:t>
            </a:r>
            <a:r>
              <a:rPr lang="en-CA" sz="1800" dirty="0">
                <a:solidFill>
                  <a:srgbClr val="BF0000"/>
                </a:solidFill>
                <a:effectLst/>
                <a:latin typeface="Calibri" panose="020F0502020204030204" pitchFamily="34" charset="0"/>
              </a:rPr>
              <a:t> les </a:t>
            </a:r>
            <a:r>
              <a:rPr lang="en-CA" sz="1800" dirty="0" err="1">
                <a:solidFill>
                  <a:srgbClr val="BF0000"/>
                </a:solidFill>
                <a:effectLst/>
                <a:latin typeface="Calibri" panose="020F0502020204030204" pitchFamily="34" charset="0"/>
              </a:rPr>
              <a:t>évènements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uniquement</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parce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qu’ils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sont</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proches</a:t>
            </a:r>
            <a:r>
              <a:rPr lang="en-CA" sz="1800" dirty="0">
                <a:solidFill>
                  <a:srgbClr val="BF0000"/>
                </a:solidFill>
                <a:effectLst/>
                <a:latin typeface="Calibri" panose="020F0502020204030204" pitchFamily="34" charset="0"/>
              </a:rPr>
              <a:t> dans un </a:t>
            </a:r>
            <a:r>
              <a:rPr lang="en-CA" sz="1800" dirty="0" err="1">
                <a:solidFill>
                  <a:srgbClr val="BF0000"/>
                </a:solidFill>
                <a:effectLst/>
                <a:latin typeface="Calibri" panose="020F0502020204030204" pitchFamily="34" charset="0"/>
              </a:rPr>
              <a:t>contexte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donne</a:t>
            </a:r>
            <a:r>
              <a:rPr lang="en-CA" sz="1800" dirty="0">
                <a:solidFill>
                  <a:srgbClr val="BF0000"/>
                </a:solidFill>
                <a:effectLst/>
                <a:latin typeface="Calibri" panose="020F0502020204030204" pitchFamily="34" charset="0"/>
              </a:rPr>
              <a:t>́ sans </a:t>
            </a:r>
            <a:r>
              <a:rPr lang="en-CA" sz="1800" dirty="0" err="1">
                <a:solidFill>
                  <a:srgbClr val="BF0000"/>
                </a:solidFill>
                <a:effectLst/>
                <a:latin typeface="Calibri" panose="020F0502020204030204" pitchFamily="34" charset="0"/>
              </a:rPr>
              <a:t>égard</a:t>
            </a:r>
            <a:r>
              <a:rPr lang="en-CA" sz="1800" dirty="0">
                <a:solidFill>
                  <a:srgbClr val="BF0000"/>
                </a:solidFill>
                <a:effectLst/>
                <a:latin typeface="Calibri" panose="020F0502020204030204" pitchFamily="34" charset="0"/>
              </a:rPr>
              <a:t> pour </a:t>
            </a:r>
            <a:r>
              <a:rPr lang="en-CA" sz="1800" dirty="0" err="1">
                <a:solidFill>
                  <a:srgbClr val="BF0000"/>
                </a:solidFill>
                <a:effectLst/>
                <a:latin typeface="Calibri" panose="020F0502020204030204" pitchFamily="34" charset="0"/>
              </a:rPr>
              <a:t>leurs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significaons</a:t>
            </a:r>
            <a:r>
              <a:rPr lang="en-CA" sz="1800" dirty="0">
                <a:solidFill>
                  <a:srgbClr val="BF0000"/>
                </a:solidFill>
                <a:effectLst/>
                <a:latin typeface="Calibri" panose="020F0502020204030204" pitchFamily="34" charset="0"/>
              </a:rPr>
              <a:t>. met </a:t>
            </a:r>
            <a:endParaRPr lang="en-CA" sz="1800" dirty="0">
              <a:solidFill>
                <a:srgbClr val="BF0000"/>
              </a:solidFill>
              <a:effectLst/>
              <a:latin typeface="ArialMT"/>
            </a:endParaRPr>
          </a:p>
          <a:p>
            <a:pPr>
              <a:buFont typeface="Arial" panose="020B0604020202020204" pitchFamily="34" charset="0"/>
              <a:buChar char="•"/>
            </a:pPr>
            <a:r>
              <a:rPr lang="en-CA" sz="1800" b="1" dirty="0" err="1">
                <a:solidFill>
                  <a:srgbClr val="BF0000"/>
                </a:solidFill>
                <a:effectLst/>
                <a:latin typeface="Calibri" panose="020F0502020204030204" pitchFamily="34" charset="0"/>
              </a:rPr>
              <a:t>Pensée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abstraite</a:t>
            </a:r>
            <a:r>
              <a:rPr lang="en-CA" sz="1800" b="1" dirty="0">
                <a:solidFill>
                  <a:srgbClr val="BF0000"/>
                </a:solidFill>
                <a:effectLst/>
                <a:latin typeface="Calibri" panose="020F0502020204030204" pitchFamily="34" charset="0"/>
              </a:rPr>
              <a:t>: </a:t>
            </a:r>
            <a:r>
              <a:rPr lang="en-CA" sz="1800" dirty="0">
                <a:solidFill>
                  <a:srgbClr val="BF0000"/>
                </a:solidFill>
                <a:effectLst/>
                <a:latin typeface="Calibri" panose="020F0502020204030204" pitchFamily="34" charset="0"/>
              </a:rPr>
              <a:t>met </a:t>
            </a:r>
            <a:r>
              <a:rPr lang="en-CA" sz="1800" dirty="0" err="1">
                <a:solidFill>
                  <a:srgbClr val="BF0000"/>
                </a:solidFill>
                <a:effectLst/>
                <a:latin typeface="Calibri" panose="020F0502020204030204" pitchFamily="34" charset="0"/>
              </a:rPr>
              <a:t>l’accent</a:t>
            </a:r>
            <a:r>
              <a:rPr lang="en-CA" sz="1800" dirty="0">
                <a:solidFill>
                  <a:srgbClr val="BF0000"/>
                </a:solidFill>
                <a:effectLst/>
                <a:latin typeface="Calibri" panose="020F0502020204030204" pitchFamily="34" charset="0"/>
              </a:rPr>
              <a:t> sur le </a:t>
            </a:r>
            <a:r>
              <a:rPr lang="en-CA" sz="1800" dirty="0" err="1">
                <a:solidFill>
                  <a:srgbClr val="BF0000"/>
                </a:solidFill>
                <a:effectLst/>
                <a:latin typeface="Calibri" panose="020F0502020204030204" pitchFamily="34" charset="0"/>
              </a:rPr>
              <a:t>contenu</a:t>
            </a:r>
            <a:r>
              <a:rPr lang="en-CA" sz="1800" dirty="0">
                <a:solidFill>
                  <a:srgbClr val="BF0000"/>
                </a:solidFill>
                <a:effectLst/>
                <a:latin typeface="Calibri" panose="020F0502020204030204" pitchFamily="34" charset="0"/>
              </a:rPr>
              <a:t>, le fond à </a:t>
            </a:r>
            <a:r>
              <a:rPr lang="en-CA" sz="1800" dirty="0" err="1">
                <a:solidFill>
                  <a:srgbClr val="BF0000"/>
                </a:solidFill>
                <a:effectLst/>
                <a:latin typeface="Calibri" panose="020F0502020204030204" pitchFamily="34" charset="0"/>
              </a:rPr>
              <a:t>l’aide</a:t>
            </a:r>
            <a:r>
              <a:rPr lang="en-CA" sz="1800" dirty="0">
                <a:solidFill>
                  <a:srgbClr val="BF0000"/>
                </a:solidFill>
                <a:effectLst/>
                <a:latin typeface="Calibri" panose="020F0502020204030204" pitchFamily="34" charset="0"/>
              </a:rPr>
              <a:t> de </a:t>
            </a:r>
            <a:r>
              <a:rPr lang="en-CA" sz="1800" dirty="0" err="1">
                <a:solidFill>
                  <a:srgbClr val="BF0000"/>
                </a:solidFill>
                <a:effectLst/>
                <a:latin typeface="Calibri" panose="020F0502020204030204" pitchFamily="34" charset="0"/>
              </a:rPr>
              <a:t>mécanismes</a:t>
            </a:r>
            <a:r>
              <a:rPr lang="en-CA" sz="1800" dirty="0">
                <a:solidFill>
                  <a:srgbClr val="BF0000"/>
                </a:solidFill>
                <a:effectLst/>
                <a:latin typeface="Calibri" panose="020F0502020204030204" pitchFamily="34" charset="0"/>
              </a:rPr>
              <a:t> plus </a:t>
            </a:r>
            <a:r>
              <a:rPr lang="en-CA" sz="1800" dirty="0" err="1">
                <a:solidFill>
                  <a:srgbClr val="BF0000"/>
                </a:solidFill>
                <a:effectLst/>
                <a:latin typeface="Calibri" panose="020F0502020204030204" pitchFamily="34" charset="0"/>
              </a:rPr>
              <a:t>sophistiqués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comme</a:t>
            </a:r>
            <a:r>
              <a:rPr lang="en-CA" sz="1800" dirty="0">
                <a:solidFill>
                  <a:srgbClr val="BF0000"/>
                </a:solidFill>
                <a:effectLst/>
                <a:latin typeface="Calibri" panose="020F0502020204030204" pitchFamily="34" charset="0"/>
              </a:rPr>
              <a:t> la symbolisation, </a:t>
            </a:r>
            <a:r>
              <a:rPr lang="en-CA" sz="1800" dirty="0" err="1">
                <a:solidFill>
                  <a:srgbClr val="BF0000"/>
                </a:solidFill>
                <a:effectLst/>
                <a:latin typeface="Calibri" panose="020F0502020204030204" pitchFamily="34" charset="0"/>
              </a:rPr>
              <a:t>l’analyse</a:t>
            </a:r>
            <a:r>
              <a:rPr lang="en-CA" sz="1800" dirty="0">
                <a:solidFill>
                  <a:srgbClr val="BF0000"/>
                </a:solidFill>
                <a:effectLst/>
                <a:latin typeface="Calibri" panose="020F0502020204030204" pitchFamily="34" charset="0"/>
              </a:rPr>
              <a:t>, la </a:t>
            </a:r>
            <a:r>
              <a:rPr lang="en-CA" sz="1800" dirty="0" err="1">
                <a:solidFill>
                  <a:srgbClr val="BF0000"/>
                </a:solidFill>
                <a:effectLst/>
                <a:latin typeface="Calibri" panose="020F0502020204030204" pitchFamily="34" charset="0"/>
              </a:rPr>
              <a:t>déduction</a:t>
            </a:r>
            <a:r>
              <a:rPr lang="en-CA" sz="1800" dirty="0">
                <a:solidFill>
                  <a:srgbClr val="BF0000"/>
                </a:solidFill>
                <a:effectLst/>
                <a:latin typeface="Calibri" panose="020F0502020204030204" pitchFamily="34" charset="0"/>
              </a:rPr>
              <a:t> et la </a:t>
            </a:r>
            <a:r>
              <a:rPr lang="en-CA" sz="1800" dirty="0" err="1">
                <a:solidFill>
                  <a:srgbClr val="BF0000"/>
                </a:solidFill>
                <a:effectLst/>
                <a:latin typeface="Calibri" panose="020F0502020204030204" pitchFamily="34" charset="0"/>
              </a:rPr>
              <a:t>généralisaon</a:t>
            </a:r>
            <a:r>
              <a:rPr lang="en-CA" sz="1800" dirty="0">
                <a:solidFill>
                  <a:srgbClr val="BF0000"/>
                </a:solidFill>
                <a:effectLst/>
                <a:latin typeface="Calibri" panose="020F0502020204030204" pitchFamily="34" charset="0"/>
              </a:rPr>
              <a:t>. </a:t>
            </a:r>
          </a:p>
          <a:p>
            <a:pPr>
              <a:buFont typeface="Arial" panose="020B0604020202020204" pitchFamily="34" charset="0"/>
              <a:buChar char="•"/>
            </a:pPr>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Pauvrete</a:t>
            </a:r>
            <a:r>
              <a:rPr lang="en-CA" sz="1800" b="1" dirty="0">
                <a:solidFill>
                  <a:srgbClr val="BF0000"/>
                </a:solidFill>
                <a:effectLst/>
                <a:latin typeface="Calibri" panose="020F0502020204030204" pitchFamily="34" charset="0"/>
              </a:rPr>
              <a:t>́ de la </a:t>
            </a:r>
            <a:r>
              <a:rPr lang="en-CA" sz="1800" b="1" dirty="0" err="1">
                <a:solidFill>
                  <a:srgbClr val="BF0000"/>
                </a:solidFill>
                <a:effectLst/>
                <a:latin typeface="Calibri" panose="020F0502020204030204" pitchFamily="34" charset="0"/>
              </a:rPr>
              <a:t>pensée</a:t>
            </a:r>
            <a:r>
              <a:rPr lang="en-CA" sz="1800" b="1"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lenteur</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ou</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incapacite</a:t>
            </a:r>
            <a:r>
              <a:rPr lang="en-CA" sz="1800" dirty="0">
                <a:solidFill>
                  <a:srgbClr val="BF0000"/>
                </a:solidFill>
                <a:effectLst/>
                <a:latin typeface="Calibri" panose="020F0502020204030204" pitchFamily="34" charset="0"/>
              </a:rPr>
              <a:t>́ à structurer un </a:t>
            </a:r>
            <a:r>
              <a:rPr lang="en-CA" sz="1800" dirty="0" err="1">
                <a:solidFill>
                  <a:srgbClr val="BF0000"/>
                </a:solidFill>
                <a:effectLst/>
                <a:latin typeface="Calibri" panose="020F0502020204030204" pitchFamily="34" charset="0"/>
              </a:rPr>
              <a:t>contenu</a:t>
            </a:r>
            <a:r>
              <a:rPr lang="en-CA" sz="1800" dirty="0">
                <a:solidFill>
                  <a:srgbClr val="BF0000"/>
                </a:solidFill>
                <a:effectLst/>
                <a:latin typeface="Calibri" panose="020F0502020204030204" pitchFamily="34" charset="0"/>
              </a:rPr>
              <a:t> ́ communicable et </a:t>
            </a:r>
            <a:r>
              <a:rPr lang="en-CA" sz="1800" dirty="0" err="1">
                <a:solidFill>
                  <a:srgbClr val="BF0000"/>
                </a:solidFill>
                <a:effectLst/>
                <a:latin typeface="Calibri" panose="020F0502020204030204" pitchFamily="34" charset="0"/>
              </a:rPr>
              <a:t>ce</a:t>
            </a:r>
            <a:r>
              <a:rPr lang="en-CA" sz="1800" dirty="0">
                <a:solidFill>
                  <a:srgbClr val="BF0000"/>
                </a:solidFill>
                <a:effectLst/>
                <a:latin typeface="Calibri" panose="020F0502020204030204" pitchFamily="34" charset="0"/>
              </a:rPr>
              <a:t>, sans </a:t>
            </a:r>
            <a:r>
              <a:rPr lang="en-CA" sz="1800" dirty="0" err="1">
                <a:solidFill>
                  <a:srgbClr val="BF0000"/>
                </a:solidFill>
                <a:effectLst/>
                <a:latin typeface="Calibri" panose="020F0502020204030204" pitchFamily="34" charset="0"/>
              </a:rPr>
              <a:t>tenir</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compte</a:t>
            </a:r>
            <a:r>
              <a:rPr lang="en-CA" sz="1800" dirty="0">
                <a:solidFill>
                  <a:srgbClr val="BF0000"/>
                </a:solidFill>
                <a:effectLst/>
                <a:latin typeface="Calibri" panose="020F0502020204030204" pitchFamily="34" charset="0"/>
              </a:rPr>
              <a:t> de la </a:t>
            </a:r>
            <a:r>
              <a:rPr lang="en-CA" sz="1800" dirty="0" err="1">
                <a:solidFill>
                  <a:srgbClr val="BF0000"/>
                </a:solidFill>
                <a:effectLst/>
                <a:latin typeface="Calibri" panose="020F0502020204030204" pitchFamily="34" charset="0"/>
              </a:rPr>
              <a:t>quantite</a:t>
            </a:r>
            <a:r>
              <a:rPr lang="en-CA" sz="1800" dirty="0">
                <a:solidFill>
                  <a:srgbClr val="BF0000"/>
                </a:solidFill>
                <a:effectLst/>
                <a:latin typeface="Calibri" panose="020F0502020204030204" pitchFamily="34" charset="0"/>
              </a:rPr>
              <a:t>́ de mots</a:t>
            </a:r>
            <a:endParaRPr lang="en-CA"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Pensée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magique</a:t>
            </a:r>
            <a:r>
              <a:rPr lang="en-CA" sz="1800" b="1"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pensée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concrète</a:t>
            </a:r>
            <a:r>
              <a:rPr lang="en-CA" sz="1800" dirty="0">
                <a:solidFill>
                  <a:srgbClr val="BF0000"/>
                </a:solidFill>
                <a:effectLst/>
                <a:latin typeface="Calibri" panose="020F0502020204030204" pitchFamily="34" charset="0"/>
              </a:rPr>
              <a:t> qui </a:t>
            </a:r>
            <a:r>
              <a:rPr lang="en-CA" sz="1800" dirty="0" err="1">
                <a:solidFill>
                  <a:srgbClr val="BF0000"/>
                </a:solidFill>
                <a:effectLst/>
                <a:latin typeface="Calibri" panose="020F0502020204030204" pitchFamily="34" charset="0"/>
              </a:rPr>
              <a:t>défie</a:t>
            </a:r>
            <a:r>
              <a:rPr lang="en-CA" sz="1800" dirty="0">
                <a:solidFill>
                  <a:srgbClr val="BF0000"/>
                </a:solidFill>
                <a:effectLst/>
                <a:latin typeface="Calibri" panose="020F0502020204030204" pitchFamily="34" charset="0"/>
              </a:rPr>
              <a:t> les </a:t>
            </a:r>
            <a:r>
              <a:rPr lang="en-CA" sz="1800" dirty="0" err="1">
                <a:solidFill>
                  <a:srgbClr val="BF0000"/>
                </a:solidFill>
                <a:effectLst/>
                <a:latin typeface="Calibri" panose="020F0502020204030204" pitchFamily="34" charset="0"/>
              </a:rPr>
              <a:t>lois</a:t>
            </a:r>
            <a:r>
              <a:rPr lang="en-CA" sz="1800" dirty="0">
                <a:solidFill>
                  <a:srgbClr val="BF0000"/>
                </a:solidFill>
                <a:effectLst/>
                <a:latin typeface="Calibri" panose="020F0502020204030204" pitchFamily="34" charset="0"/>
              </a:rPr>
              <a:t> de la </a:t>
            </a:r>
            <a:r>
              <a:rPr lang="en-CA" sz="1800" dirty="0" err="1">
                <a:solidFill>
                  <a:srgbClr val="BF0000"/>
                </a:solidFill>
                <a:effectLst/>
                <a:latin typeface="Calibri" panose="020F0502020204030204" pitchFamily="34" charset="0"/>
              </a:rPr>
              <a:t>causalite</a:t>
            </a:r>
            <a:r>
              <a:rPr lang="en-CA" sz="1800" dirty="0">
                <a:solidFill>
                  <a:srgbClr val="BF0000"/>
                </a:solidFill>
                <a:effectLst/>
                <a:latin typeface="Calibri" panose="020F0502020204030204" pitchFamily="34" charset="0"/>
              </a:rPr>
              <a:t>́.</a:t>
            </a:r>
            <a:endParaRPr lang="en-CA" dirty="0">
              <a:effectLst/>
            </a:endParaRPr>
          </a:p>
          <a:p>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Pensée</a:t>
            </a:r>
            <a:r>
              <a:rPr lang="en-CA" sz="1800" b="1" dirty="0">
                <a:solidFill>
                  <a:srgbClr val="BF0000"/>
                </a:solidFill>
                <a:effectLst/>
                <a:latin typeface="Calibri" panose="020F0502020204030204" pitchFamily="34" charset="0"/>
              </a:rPr>
              <a:t> </a:t>
            </a:r>
            <a:r>
              <a:rPr lang="en-CA" sz="1800" b="1" dirty="0" err="1">
                <a:solidFill>
                  <a:srgbClr val="BF0000"/>
                </a:solidFill>
                <a:effectLst/>
                <a:latin typeface="Calibri" panose="020F0502020204030204" pitchFamily="34" charset="0"/>
              </a:rPr>
              <a:t>hermétique</a:t>
            </a:r>
            <a:r>
              <a:rPr lang="en-CA" sz="1800" b="1"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pensée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fermée</a:t>
            </a:r>
            <a:r>
              <a:rPr lang="en-CA" sz="1800" dirty="0">
                <a:solidFill>
                  <a:srgbClr val="BF0000"/>
                </a:solidFill>
                <a:effectLst/>
                <a:latin typeface="Calibri" panose="020F0502020204030204" pitchFamily="34" charset="0"/>
              </a:rPr>
              <a:t> qui </a:t>
            </a:r>
            <a:r>
              <a:rPr lang="en-CA" sz="1800" dirty="0" err="1">
                <a:solidFill>
                  <a:srgbClr val="BF0000"/>
                </a:solidFill>
                <a:effectLst/>
                <a:latin typeface="Calibri" panose="020F0502020204030204" pitchFamily="34" charset="0"/>
              </a:rPr>
              <a:t>demeure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énigma%que</a:t>
            </a:r>
            <a:r>
              <a:rPr lang="en-CA" sz="1800" dirty="0">
                <a:solidFill>
                  <a:srgbClr val="BF0000"/>
                </a:solidFill>
                <a:effectLst/>
                <a:latin typeface="Calibri" panose="020F0502020204030204" pitchFamily="34" charset="0"/>
              </a:rPr>
              <a:t> </a:t>
            </a:r>
            <a:endParaRPr lang="en-CA" dirty="0">
              <a:effectLst/>
            </a:endParaRPr>
          </a:p>
          <a:p>
            <a:r>
              <a:rPr lang="en-CA" sz="1800" dirty="0">
                <a:solidFill>
                  <a:srgbClr val="BF0000"/>
                </a:solidFill>
                <a:effectLst/>
                <a:latin typeface="ArialMT"/>
              </a:rPr>
              <a:t>• </a:t>
            </a:r>
            <a:r>
              <a:rPr lang="en-CA" sz="1800" b="1" dirty="0" err="1">
                <a:solidFill>
                  <a:srgbClr val="BF0000"/>
                </a:solidFill>
                <a:effectLst/>
                <a:latin typeface="Calibri" panose="020F0502020204030204" pitchFamily="34" charset="0"/>
              </a:rPr>
              <a:t>Autistique</a:t>
            </a:r>
            <a:r>
              <a:rPr lang="en-CA" sz="1800" b="1"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centrée</a:t>
            </a:r>
            <a:r>
              <a:rPr lang="en-CA" sz="1800" dirty="0">
                <a:solidFill>
                  <a:srgbClr val="BF0000"/>
                </a:solidFill>
                <a:effectLst/>
                <a:latin typeface="Calibri" panose="020F0502020204030204" pitchFamily="34" charset="0"/>
              </a:rPr>
              <a:t> sur des </a:t>
            </a:r>
            <a:r>
              <a:rPr lang="en-CA" sz="1800" dirty="0" err="1">
                <a:solidFill>
                  <a:srgbClr val="BF0000"/>
                </a:solidFill>
                <a:effectLst/>
                <a:latin typeface="Calibri" panose="020F0502020204030204" pitchFamily="34" charset="0"/>
              </a:rPr>
              <a:t>fantaisies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intérieures</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isolées</a:t>
            </a:r>
            <a:r>
              <a:rPr lang="en-CA" sz="1800" dirty="0">
                <a:solidFill>
                  <a:srgbClr val="BF0000"/>
                </a:solidFill>
                <a:effectLst/>
                <a:latin typeface="Calibri" panose="020F0502020204030204" pitchFamily="34" charset="0"/>
              </a:rPr>
              <a:t> et </a:t>
            </a:r>
            <a:endParaRPr lang="en-CA" dirty="0">
              <a:effectLst/>
            </a:endParaRPr>
          </a:p>
          <a:p>
            <a:r>
              <a:rPr lang="en-CA" sz="1800" dirty="0">
                <a:solidFill>
                  <a:srgbClr val="BF0000"/>
                </a:solidFill>
                <a:effectLst/>
                <a:latin typeface="Calibri" panose="020F0502020204030204" pitchFamily="34" charset="0"/>
              </a:rPr>
              <a:t>mots dans le </a:t>
            </a:r>
            <a:r>
              <a:rPr lang="en-CA" sz="1800" dirty="0" err="1">
                <a:solidFill>
                  <a:srgbClr val="BF0000"/>
                </a:solidFill>
                <a:effectLst/>
                <a:latin typeface="Calibri" panose="020F0502020204030204" pitchFamily="34" charset="0"/>
              </a:rPr>
              <a:t>discours</a:t>
            </a:r>
            <a:r>
              <a:rPr lang="en-CA" sz="1800" dirty="0">
                <a:solidFill>
                  <a:srgbClr val="BF0000"/>
                </a:solidFill>
                <a:effectLst/>
                <a:latin typeface="Calibri" panose="020F0502020204030204" pitchFamily="34" charset="0"/>
              </a:rPr>
              <a:t>. </a:t>
            </a:r>
            <a:endParaRPr lang="en-CA" dirty="0">
              <a:effectLst/>
            </a:endParaRPr>
          </a:p>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47</a:t>
            </a:fld>
            <a:endParaRPr lang="fr-CA"/>
          </a:p>
        </p:txBody>
      </p:sp>
    </p:spTree>
    <p:extLst>
      <p:ext uri="{BB962C8B-B14F-4D97-AF65-F5344CB8AC3E}">
        <p14:creationId xmlns:p14="http://schemas.microsoft.com/office/powerpoint/2010/main" val="4974805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48</a:t>
            </a:fld>
            <a:endParaRPr lang="fr-CA"/>
          </a:p>
        </p:txBody>
      </p:sp>
    </p:spTree>
    <p:extLst>
      <p:ext uri="{BB962C8B-B14F-4D97-AF65-F5344CB8AC3E}">
        <p14:creationId xmlns:p14="http://schemas.microsoft.com/office/powerpoint/2010/main" val="24840858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anose="020B0604020202020204" pitchFamily="34" charset="0"/>
              <a:buChar char="•"/>
            </a:pPr>
            <a:r>
              <a:rPr lang="en-CA" sz="1800" dirty="0">
                <a:solidFill>
                  <a:srgbClr val="BF0000"/>
                </a:solidFill>
                <a:effectLst/>
                <a:latin typeface="Calibri" panose="020F0502020204030204" pitchFamily="34" charset="0"/>
              </a:rPr>
              <a:t>On parle </a:t>
            </a:r>
            <a:r>
              <a:rPr lang="en-CA" sz="1800" dirty="0" err="1">
                <a:solidFill>
                  <a:srgbClr val="BF0000"/>
                </a:solidFill>
                <a:effectLst/>
                <a:latin typeface="Calibri" panose="020F0502020204030204" pitchFamily="34" charset="0"/>
              </a:rPr>
              <a:t>ici</a:t>
            </a:r>
            <a:r>
              <a:rPr lang="en-CA" sz="1800" dirty="0">
                <a:solidFill>
                  <a:srgbClr val="BF0000"/>
                </a:solidFill>
                <a:effectLst/>
                <a:latin typeface="Calibri" panose="020F0502020204030204" pitchFamily="34" charset="0"/>
              </a:rPr>
              <a:t> du fond de la </a:t>
            </a:r>
            <a:r>
              <a:rPr lang="en-CA" sz="1800" dirty="0" err="1">
                <a:solidFill>
                  <a:srgbClr val="BF0000"/>
                </a:solidFill>
                <a:effectLst/>
                <a:latin typeface="Calibri" panose="020F0502020204030204" pitchFamily="34" charset="0"/>
              </a:rPr>
              <a:t>pensée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c’est</a:t>
            </a:r>
            <a:r>
              <a:rPr lang="en-CA" sz="1800" dirty="0">
                <a:solidFill>
                  <a:srgbClr val="BF0000"/>
                </a:solidFill>
                <a:effectLst/>
                <a:latin typeface="Calibri" panose="020F0502020204030204" pitchFamily="34" charset="0"/>
              </a:rPr>
              <a:t>-à-dire des </a:t>
            </a:r>
            <a:r>
              <a:rPr lang="en-CA" sz="1800" dirty="0" err="1">
                <a:solidFill>
                  <a:srgbClr val="BF0000"/>
                </a:solidFill>
                <a:effectLst/>
                <a:latin typeface="Calibri" panose="020F0502020204030204" pitchFamily="34" charset="0"/>
              </a:rPr>
              <a:t>thèmes</a:t>
            </a:r>
            <a:r>
              <a:rPr lang="en-CA" sz="1800" dirty="0">
                <a:solidFill>
                  <a:srgbClr val="BF0000"/>
                </a:solidFill>
                <a:effectLst/>
                <a:latin typeface="Calibri" panose="020F0502020204030204" pitchFamily="34" charset="0"/>
              </a:rPr>
              <a:t> qui </a:t>
            </a:r>
            <a:r>
              <a:rPr lang="en-CA" sz="1800" dirty="0" err="1">
                <a:solidFill>
                  <a:srgbClr val="BF0000"/>
                </a:solidFill>
                <a:effectLst/>
                <a:latin typeface="Calibri" panose="020F0502020204030204" pitchFamily="34" charset="0"/>
              </a:rPr>
              <a:t>reviennent</a:t>
            </a:r>
            <a:r>
              <a:rPr lang="en-CA" sz="1800" dirty="0">
                <a:solidFill>
                  <a:srgbClr val="BF0000"/>
                </a:solidFill>
                <a:effectLst/>
                <a:latin typeface="Calibri" panose="020F0502020204030204" pitchFamily="34" charset="0"/>
              </a:rPr>
              <a:t> dans le </a:t>
            </a:r>
            <a:r>
              <a:rPr lang="en-CA" sz="1800" dirty="0" err="1">
                <a:solidFill>
                  <a:srgbClr val="BF0000"/>
                </a:solidFill>
                <a:effectLst/>
                <a:latin typeface="Calibri" panose="020F0502020204030204" pitchFamily="34" charset="0"/>
              </a:rPr>
              <a:t>discours</a:t>
            </a:r>
            <a:r>
              <a:rPr lang="en-CA" sz="1800" dirty="0">
                <a:solidFill>
                  <a:srgbClr val="BF0000"/>
                </a:solidFill>
                <a:effectLst/>
                <a:latin typeface="Calibri" panose="020F0502020204030204" pitchFamily="34" charset="0"/>
              </a:rPr>
              <a:t> du pa0ent </a:t>
            </a:r>
            <a:endParaRPr lang="en-CA" sz="1800" dirty="0">
              <a:solidFill>
                <a:srgbClr val="BF0000"/>
              </a:solidFill>
              <a:effectLst/>
              <a:latin typeface="ArialMT"/>
            </a:endParaRPr>
          </a:p>
          <a:p>
            <a:pPr>
              <a:buFont typeface="Arial" panose="020B0604020202020204" pitchFamily="34" charset="0"/>
              <a:buChar char="•"/>
            </a:pPr>
            <a:r>
              <a:rPr lang="en-CA" sz="1800" dirty="0">
                <a:solidFill>
                  <a:srgbClr val="BF0000"/>
                </a:solidFill>
                <a:effectLst/>
                <a:latin typeface="Calibri" panose="020F0502020204030204" pitchFamily="34" charset="0"/>
              </a:rPr>
              <a:t>Le </a:t>
            </a:r>
            <a:r>
              <a:rPr lang="en-CA" sz="1800" i="1" dirty="0" err="1">
                <a:solidFill>
                  <a:srgbClr val="BF0000"/>
                </a:solidFill>
                <a:effectLst/>
                <a:latin typeface="Calibri" panose="020F0502020204030204" pitchFamily="34" charset="0"/>
              </a:rPr>
              <a:t>délire</a:t>
            </a:r>
            <a:r>
              <a:rPr lang="en-CA" sz="1800" i="1" dirty="0">
                <a:solidFill>
                  <a:srgbClr val="BF0000"/>
                </a:solidFill>
                <a:effectLst/>
                <a:latin typeface="Calibri" panose="020F0502020204030204" pitchFamily="34" charset="0"/>
              </a:rPr>
              <a:t> </a:t>
            </a:r>
            <a:r>
              <a:rPr lang="en-CA" sz="1800" dirty="0">
                <a:solidFill>
                  <a:srgbClr val="BF0000"/>
                </a:solidFill>
                <a:effectLst/>
                <a:latin typeface="Calibri" panose="020F0502020204030204" pitchFamily="34" charset="0"/>
              </a:rPr>
              <a:t>est </a:t>
            </a:r>
            <a:r>
              <a:rPr lang="en-CA" sz="1800" dirty="0" err="1">
                <a:solidFill>
                  <a:srgbClr val="BF0000"/>
                </a:solidFill>
                <a:effectLst/>
                <a:latin typeface="Calibri" panose="020F0502020204030204" pitchFamily="34" charset="0"/>
              </a:rPr>
              <a:t>une</a:t>
            </a:r>
            <a:r>
              <a:rPr lang="en-CA" sz="1800" dirty="0">
                <a:solidFill>
                  <a:srgbClr val="BF0000"/>
                </a:solidFill>
                <a:effectLst/>
                <a:latin typeface="Calibri" panose="020F0502020204030204" pitchFamily="34" charset="0"/>
              </a:rPr>
              <a:t> conviction </a:t>
            </a:r>
            <a:r>
              <a:rPr lang="en-CA" sz="1800" dirty="0" err="1">
                <a:solidFill>
                  <a:srgbClr val="BF0000"/>
                </a:solidFill>
                <a:effectLst/>
                <a:latin typeface="Calibri" panose="020F0502020204030204" pitchFamily="34" charset="0"/>
              </a:rPr>
              <a:t>anormale</a:t>
            </a:r>
            <a:r>
              <a:rPr lang="en-CA" sz="1800" dirty="0">
                <a:solidFill>
                  <a:srgbClr val="BF0000"/>
                </a:solidFill>
                <a:effectLst/>
                <a:latin typeface="Calibri" panose="020F0502020204030204" pitchFamily="34" charset="0"/>
              </a:rPr>
              <a:t> et </a:t>
            </a:r>
            <a:r>
              <a:rPr lang="en-CA" sz="1800" dirty="0" err="1">
                <a:solidFill>
                  <a:srgbClr val="BF0000"/>
                </a:solidFill>
                <a:effectLst/>
                <a:latin typeface="Calibri" panose="020F0502020204030204" pitchFamily="34" charset="0"/>
              </a:rPr>
              <a:t>erronée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vécue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comme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une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évidence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inaliénable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ayant</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une</a:t>
            </a:r>
            <a:r>
              <a:rPr lang="en-CA" sz="1800" dirty="0">
                <a:solidFill>
                  <a:srgbClr val="BF0000"/>
                </a:solidFill>
                <a:effectLst/>
                <a:latin typeface="Calibri" panose="020F0502020204030204" pitchFamily="34" charset="0"/>
              </a:rPr>
              <a:t> grande significa0on </a:t>
            </a:r>
            <a:r>
              <a:rPr lang="en-CA" sz="1800" dirty="0" err="1">
                <a:solidFill>
                  <a:srgbClr val="BF0000"/>
                </a:solidFill>
                <a:effectLst/>
                <a:latin typeface="Calibri" panose="020F0502020204030204" pitchFamily="34" charset="0"/>
              </a:rPr>
              <a:t>personnelle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ou</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universelle</a:t>
            </a:r>
            <a:r>
              <a:rPr lang="en-CA" sz="1800" dirty="0">
                <a:solidFill>
                  <a:srgbClr val="BF0000"/>
                </a:solidFill>
                <a:effectLst/>
                <a:latin typeface="Calibri" panose="020F0502020204030204" pitchFamily="34" charset="0"/>
              </a:rPr>
              <a:t>. Il </a:t>
            </a:r>
            <a:r>
              <a:rPr lang="en-CA" sz="1800" dirty="0" err="1">
                <a:solidFill>
                  <a:srgbClr val="BF0000"/>
                </a:solidFill>
                <a:effectLst/>
                <a:latin typeface="Calibri" panose="020F0502020204030204" pitchFamily="34" charset="0"/>
              </a:rPr>
              <a:t>est</a:t>
            </a:r>
            <a:r>
              <a:rPr lang="en-CA" sz="1800" dirty="0">
                <a:solidFill>
                  <a:srgbClr val="BF0000"/>
                </a:solidFill>
                <a:effectLst/>
                <a:latin typeface="Calibri" panose="020F0502020204030204" pitchFamily="34" charset="0"/>
              </a:rPr>
              <a:t> irréduc0ble par la </a:t>
            </a:r>
            <a:r>
              <a:rPr lang="en-CA" sz="1800" dirty="0" err="1">
                <a:solidFill>
                  <a:srgbClr val="BF0000"/>
                </a:solidFill>
                <a:effectLst/>
                <a:latin typeface="Calibri" panose="020F0502020204030204" pitchFamily="34" charset="0"/>
              </a:rPr>
              <a:t>logique</a:t>
            </a:r>
            <a:r>
              <a:rPr lang="en-CA" sz="1800" dirty="0">
                <a:solidFill>
                  <a:srgbClr val="BF0000"/>
                </a:solidFill>
                <a:effectLst/>
                <a:latin typeface="Calibri" panose="020F0502020204030204" pitchFamily="34" charset="0"/>
              </a:rPr>
              <a:t> et </a:t>
            </a:r>
            <a:r>
              <a:rPr lang="en-CA" sz="1800" dirty="0" err="1">
                <a:solidFill>
                  <a:srgbClr val="BF0000"/>
                </a:solidFill>
                <a:effectLst/>
                <a:latin typeface="Calibri" panose="020F0502020204030204" pitchFamily="34" charset="0"/>
              </a:rPr>
              <a:t>l’expérience</a:t>
            </a:r>
            <a:r>
              <a:rPr lang="en-CA" sz="1800" dirty="0">
                <a:solidFill>
                  <a:srgbClr val="BF0000"/>
                </a:solidFill>
                <a:effectLst/>
                <a:latin typeface="Calibri" panose="020F0502020204030204" pitchFamily="34" charset="0"/>
              </a:rPr>
              <a:t>. Il </a:t>
            </a:r>
            <a:r>
              <a:rPr lang="en-CA" sz="1800" dirty="0" err="1">
                <a:solidFill>
                  <a:srgbClr val="BF0000"/>
                </a:solidFill>
                <a:effectLst/>
                <a:latin typeface="Calibri" panose="020F0502020204030204" pitchFamily="34" charset="0"/>
              </a:rPr>
              <a:t>est</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souvent</a:t>
            </a:r>
            <a:r>
              <a:rPr lang="en-CA" sz="1800" dirty="0">
                <a:solidFill>
                  <a:srgbClr val="BF0000"/>
                </a:solidFill>
                <a:effectLst/>
                <a:latin typeface="Calibri" panose="020F0502020204030204" pitchFamily="34" charset="0"/>
              </a:rPr>
              <a:t> extraordinaire et </a:t>
            </a:r>
            <a:r>
              <a:rPr lang="en-CA" sz="1800" dirty="0" err="1">
                <a:solidFill>
                  <a:srgbClr val="BF0000"/>
                </a:solidFill>
                <a:effectLst/>
                <a:latin typeface="Calibri" panose="020F0502020204030204" pitchFamily="34" charset="0"/>
              </a:rPr>
              <a:t>implicitement</a:t>
            </a:r>
            <a:r>
              <a:rPr lang="en-CA" sz="1800" dirty="0">
                <a:solidFill>
                  <a:srgbClr val="BF0000"/>
                </a:solidFill>
                <a:effectLst/>
                <a:latin typeface="Calibri" panose="020F0502020204030204" pitchFamily="34" charset="0"/>
              </a:rPr>
              <a:t> impossible et il se </a:t>
            </a:r>
            <a:r>
              <a:rPr lang="en-CA" sz="1800" dirty="0" err="1">
                <a:solidFill>
                  <a:srgbClr val="BF0000"/>
                </a:solidFill>
                <a:effectLst/>
                <a:latin typeface="Calibri" panose="020F0502020204030204" pitchFamily="34" charset="0"/>
              </a:rPr>
              <a:t>situe</a:t>
            </a:r>
            <a:r>
              <a:rPr lang="en-CA" sz="1800" dirty="0">
                <a:solidFill>
                  <a:srgbClr val="BF0000"/>
                </a:solidFill>
                <a:effectLst/>
                <a:latin typeface="Calibri" panose="020F0502020204030204" pitchFamily="34" charset="0"/>
              </a:rPr>
              <a:t> hors des </a:t>
            </a:r>
            <a:r>
              <a:rPr lang="en-CA" sz="1800" dirty="0" err="1">
                <a:solidFill>
                  <a:srgbClr val="BF0000"/>
                </a:solidFill>
                <a:effectLst/>
                <a:latin typeface="Calibri" panose="020F0502020204030204" pitchFamily="34" charset="0"/>
              </a:rPr>
              <a:t>croyances</a:t>
            </a:r>
            <a:r>
              <a:rPr lang="en-CA" sz="1800" dirty="0">
                <a:solidFill>
                  <a:srgbClr val="BF0000"/>
                </a:solidFill>
                <a:effectLst/>
                <a:latin typeface="Calibri" panose="020F0502020204030204" pitchFamily="34" charset="0"/>
              </a:rPr>
              <a:t> du </a:t>
            </a:r>
            <a:r>
              <a:rPr lang="en-CA" sz="1800" dirty="0" err="1">
                <a:solidFill>
                  <a:srgbClr val="BF0000"/>
                </a:solidFill>
                <a:effectLst/>
                <a:latin typeface="Calibri" panose="020F0502020204030204" pitchFamily="34" charset="0"/>
              </a:rPr>
              <a:t>groupe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culturel</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d’appartenance</a:t>
            </a:r>
            <a:r>
              <a:rPr lang="en-CA" sz="1800" dirty="0">
                <a:solidFill>
                  <a:srgbClr val="BF0000"/>
                </a:solidFill>
                <a:effectLst/>
                <a:latin typeface="Calibri" panose="020F0502020204030204" pitchFamily="34" charset="0"/>
              </a:rPr>
              <a:t> et il se </a:t>
            </a:r>
            <a:r>
              <a:rPr lang="en-CA" sz="1800" dirty="0" err="1">
                <a:solidFill>
                  <a:srgbClr val="BF0000"/>
                </a:solidFill>
                <a:effectLst/>
                <a:latin typeface="Calibri" panose="020F0502020204030204" pitchFamily="34" charset="0"/>
              </a:rPr>
              <a:t>définit</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selon</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sa</a:t>
            </a:r>
            <a:r>
              <a:rPr lang="en-CA" sz="1800" dirty="0">
                <a:solidFill>
                  <a:srgbClr val="BF0000"/>
                </a:solidFill>
                <a:effectLst/>
                <a:latin typeface="Calibri" panose="020F0502020204030204" pitchFamily="34" charset="0"/>
              </a:rPr>
              <a:t> théma0que, </a:t>
            </a:r>
            <a:r>
              <a:rPr lang="en-CA" sz="1800" dirty="0" err="1">
                <a:solidFill>
                  <a:srgbClr val="BF0000"/>
                </a:solidFill>
                <a:effectLst/>
                <a:latin typeface="Calibri" panose="020F0502020204030204" pitchFamily="34" charset="0"/>
              </a:rPr>
              <a:t>sa</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clinique</a:t>
            </a:r>
            <a:r>
              <a:rPr lang="en-CA" sz="1800" dirty="0">
                <a:solidFill>
                  <a:srgbClr val="BF0000"/>
                </a:solidFill>
                <a:effectLst/>
                <a:latin typeface="Calibri" panose="020F0502020204030204" pitchFamily="34" charset="0"/>
              </a:rPr>
              <a:t>, </a:t>
            </a:r>
            <a:r>
              <a:rPr lang="en-CA" sz="1800" dirty="0" err="1">
                <a:solidFill>
                  <a:srgbClr val="BF0000"/>
                </a:solidFill>
                <a:effectLst/>
                <a:latin typeface="Calibri" panose="020F0502020204030204" pitchFamily="34" charset="0"/>
              </a:rPr>
              <a:t>sa</a:t>
            </a:r>
            <a:r>
              <a:rPr lang="en-CA" sz="1800" dirty="0">
                <a:solidFill>
                  <a:srgbClr val="BF0000"/>
                </a:solidFill>
                <a:effectLst/>
                <a:latin typeface="Calibri" panose="020F0502020204030204" pitchFamily="34" charset="0"/>
              </a:rPr>
              <a:t> bizarrerie, son évolu0on, </a:t>
            </a:r>
            <a:r>
              <a:rPr lang="en-CA" sz="1800" dirty="0" err="1">
                <a:solidFill>
                  <a:srgbClr val="BF0000"/>
                </a:solidFill>
                <a:effectLst/>
                <a:latin typeface="Calibri" panose="020F0502020204030204" pitchFamily="34" charset="0"/>
              </a:rPr>
              <a:t>sa</a:t>
            </a:r>
            <a:r>
              <a:rPr lang="en-CA" sz="1800" dirty="0">
                <a:solidFill>
                  <a:srgbClr val="BF0000"/>
                </a:solidFill>
                <a:effectLst/>
                <a:latin typeface="Calibri" panose="020F0502020204030204" pitchFamily="34" charset="0"/>
              </a:rPr>
              <a:t> pression et son extension </a:t>
            </a:r>
            <a:endParaRPr lang="en-CA" sz="1800" dirty="0">
              <a:solidFill>
                <a:srgbClr val="BF0000"/>
              </a:solidFill>
              <a:effectLst/>
              <a:latin typeface="ArialMT"/>
            </a:endParaRPr>
          </a:p>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49</a:t>
            </a:fld>
            <a:endParaRPr lang="fr-CA"/>
          </a:p>
        </p:txBody>
      </p:sp>
    </p:spTree>
    <p:extLst>
      <p:ext uri="{BB962C8B-B14F-4D97-AF65-F5344CB8AC3E}">
        <p14:creationId xmlns:p14="http://schemas.microsoft.com/office/powerpoint/2010/main" val="42454273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Évaluation du risque de dangerosité en psychiatrie légale</a:t>
            </a:r>
          </a:p>
          <a:p>
            <a:r>
              <a:rPr lang="fr-CA" dirty="0"/>
              <a:t>Échelle HCR-20 pour évaluer le risque: basé sur facteurs de risques « statiques » et « dynamiques »</a:t>
            </a:r>
          </a:p>
          <a:p>
            <a:r>
              <a:rPr lang="fr-CA" dirty="0"/>
              <a:t>Pauvre valeur prédictive </a:t>
            </a:r>
          </a:p>
        </p:txBody>
      </p:sp>
      <p:sp>
        <p:nvSpPr>
          <p:cNvPr id="4" name="Slide Number Placeholder 3"/>
          <p:cNvSpPr>
            <a:spLocks noGrp="1"/>
          </p:cNvSpPr>
          <p:nvPr>
            <p:ph type="sldNum" sz="quarter" idx="5"/>
          </p:nvPr>
        </p:nvSpPr>
        <p:spPr/>
        <p:txBody>
          <a:bodyPr/>
          <a:lstStyle/>
          <a:p>
            <a:fld id="{D7824EE4-D93F-445E-B3A5-40D468FDC994}" type="slidenum">
              <a:rPr lang="fr-CA" smtClean="0"/>
              <a:t>50</a:t>
            </a:fld>
            <a:endParaRPr lang="fr-CA"/>
          </a:p>
        </p:txBody>
      </p:sp>
    </p:spTree>
    <p:extLst>
      <p:ext uri="{BB962C8B-B14F-4D97-AF65-F5344CB8AC3E}">
        <p14:creationId xmlns:p14="http://schemas.microsoft.com/office/powerpoint/2010/main" val="42663061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05D3A-B84B-5028-DE51-6724ED58E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1DEF5-D772-E7DB-F9DB-DB289DF3E9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34DD25-7D02-5F7E-385A-81FC5BAD2E56}"/>
              </a:ext>
            </a:extLst>
          </p:cNvPr>
          <p:cNvSpPr>
            <a:spLocks noGrp="1"/>
          </p:cNvSpPr>
          <p:nvPr>
            <p:ph type="body" idx="1"/>
          </p:nvPr>
        </p:nvSpPr>
        <p:spPr/>
        <p:txBody>
          <a:bodyPr/>
          <a:lstStyle/>
          <a:p>
            <a:endParaRPr lang="fr-CA" dirty="0"/>
          </a:p>
        </p:txBody>
      </p:sp>
      <p:sp>
        <p:nvSpPr>
          <p:cNvPr id="4" name="Slide Number Placeholder 3">
            <a:extLst>
              <a:ext uri="{FF2B5EF4-FFF2-40B4-BE49-F238E27FC236}">
                <a16:creationId xmlns:a16="http://schemas.microsoft.com/office/drawing/2014/main" id="{675B9117-76B8-20E0-6972-8A54B40999FC}"/>
              </a:ext>
            </a:extLst>
          </p:cNvPr>
          <p:cNvSpPr>
            <a:spLocks noGrp="1"/>
          </p:cNvSpPr>
          <p:nvPr>
            <p:ph type="sldNum" sz="quarter" idx="5"/>
          </p:nvPr>
        </p:nvSpPr>
        <p:spPr/>
        <p:txBody>
          <a:bodyPr/>
          <a:lstStyle/>
          <a:p>
            <a:fld id="{D7824EE4-D93F-445E-B3A5-40D468FDC994}" type="slidenum">
              <a:rPr lang="fr-CA" smtClean="0"/>
              <a:t>51</a:t>
            </a:fld>
            <a:endParaRPr lang="fr-CA"/>
          </a:p>
        </p:txBody>
      </p:sp>
    </p:spTree>
    <p:extLst>
      <p:ext uri="{BB962C8B-B14F-4D97-AF65-F5344CB8AC3E}">
        <p14:creationId xmlns:p14="http://schemas.microsoft.com/office/powerpoint/2010/main" val="17402464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7D3F8-7048-8377-ACA3-0821FEAA4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F8DED-34FD-AC45-EE88-8F5AC0EDA5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A517A-E7F6-4608-DC63-817831A9973F}"/>
              </a:ext>
            </a:extLst>
          </p:cNvPr>
          <p:cNvSpPr>
            <a:spLocks noGrp="1"/>
          </p:cNvSpPr>
          <p:nvPr>
            <p:ph type="body" idx="1"/>
          </p:nvPr>
        </p:nvSpPr>
        <p:spPr/>
        <p:txBody>
          <a:bodyPr/>
          <a:lstStyle/>
          <a:p>
            <a:endParaRPr lang="fr-CA" dirty="0"/>
          </a:p>
        </p:txBody>
      </p:sp>
      <p:sp>
        <p:nvSpPr>
          <p:cNvPr id="4" name="Slide Number Placeholder 3">
            <a:extLst>
              <a:ext uri="{FF2B5EF4-FFF2-40B4-BE49-F238E27FC236}">
                <a16:creationId xmlns:a16="http://schemas.microsoft.com/office/drawing/2014/main" id="{A00BB607-F4BF-A80E-9FA6-90B25F016501}"/>
              </a:ext>
            </a:extLst>
          </p:cNvPr>
          <p:cNvSpPr>
            <a:spLocks noGrp="1"/>
          </p:cNvSpPr>
          <p:nvPr>
            <p:ph type="sldNum" sz="quarter" idx="5"/>
          </p:nvPr>
        </p:nvSpPr>
        <p:spPr/>
        <p:txBody>
          <a:bodyPr/>
          <a:lstStyle/>
          <a:p>
            <a:fld id="{D7824EE4-D93F-445E-B3A5-40D468FDC994}" type="slidenum">
              <a:rPr lang="fr-CA" smtClean="0"/>
              <a:t>53</a:t>
            </a:fld>
            <a:endParaRPr lang="fr-CA"/>
          </a:p>
        </p:txBody>
      </p:sp>
    </p:spTree>
    <p:extLst>
      <p:ext uri="{BB962C8B-B14F-4D97-AF65-F5344CB8AC3E}">
        <p14:creationId xmlns:p14="http://schemas.microsoft.com/office/powerpoint/2010/main" val="9983042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54</a:t>
            </a:fld>
            <a:endParaRPr lang="fr-CA"/>
          </a:p>
        </p:txBody>
      </p:sp>
    </p:spTree>
    <p:extLst>
      <p:ext uri="{BB962C8B-B14F-4D97-AF65-F5344CB8AC3E}">
        <p14:creationId xmlns:p14="http://schemas.microsoft.com/office/powerpoint/2010/main" val="15911741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Dépistage seulement</a:t>
            </a:r>
          </a:p>
        </p:txBody>
      </p:sp>
      <p:sp>
        <p:nvSpPr>
          <p:cNvPr id="4" name="Slide Number Placeholder 3"/>
          <p:cNvSpPr>
            <a:spLocks noGrp="1"/>
          </p:cNvSpPr>
          <p:nvPr>
            <p:ph type="sldNum" sz="quarter" idx="5"/>
          </p:nvPr>
        </p:nvSpPr>
        <p:spPr/>
        <p:txBody>
          <a:bodyPr/>
          <a:lstStyle/>
          <a:p>
            <a:fld id="{D7824EE4-D93F-445E-B3A5-40D468FDC994}" type="slidenum">
              <a:rPr lang="fr-CA" smtClean="0"/>
              <a:t>55</a:t>
            </a:fld>
            <a:endParaRPr lang="fr-CA"/>
          </a:p>
        </p:txBody>
      </p:sp>
    </p:spTree>
    <p:extLst>
      <p:ext uri="{BB962C8B-B14F-4D97-AF65-F5344CB8AC3E}">
        <p14:creationId xmlns:p14="http://schemas.microsoft.com/office/powerpoint/2010/main" val="2418980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Dépistage et diagnostique</a:t>
            </a:r>
          </a:p>
        </p:txBody>
      </p:sp>
      <p:sp>
        <p:nvSpPr>
          <p:cNvPr id="4" name="Slide Number Placeholder 3"/>
          <p:cNvSpPr>
            <a:spLocks noGrp="1"/>
          </p:cNvSpPr>
          <p:nvPr>
            <p:ph type="sldNum" sz="quarter" idx="5"/>
          </p:nvPr>
        </p:nvSpPr>
        <p:spPr/>
        <p:txBody>
          <a:bodyPr/>
          <a:lstStyle/>
          <a:p>
            <a:fld id="{D7824EE4-D93F-445E-B3A5-40D468FDC994}" type="slidenum">
              <a:rPr lang="fr-CA" smtClean="0"/>
              <a:t>56</a:t>
            </a:fld>
            <a:endParaRPr lang="fr-CA"/>
          </a:p>
        </p:txBody>
      </p:sp>
    </p:spTree>
    <p:extLst>
      <p:ext uri="{BB962C8B-B14F-4D97-AF65-F5344CB8AC3E}">
        <p14:creationId xmlns:p14="http://schemas.microsoft.com/office/powerpoint/2010/main" val="3426545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Apparence, humeur, affect</a:t>
            </a:r>
          </a:p>
          <a:p>
            <a:r>
              <a:rPr lang="fr-CA" dirty="0"/>
              <a:t>Restriction des affects</a:t>
            </a:r>
          </a:p>
          <a:p>
            <a:r>
              <a:rPr lang="fr-CA" dirty="0"/>
              <a:t>Suspicieux?</a:t>
            </a:r>
          </a:p>
          <a:p>
            <a:r>
              <a:rPr lang="fr-CA" dirty="0"/>
              <a:t>Sourire inapproprié?</a:t>
            </a:r>
          </a:p>
          <a:p>
            <a:endParaRPr lang="fr-CA" dirty="0"/>
          </a:p>
          <a:p>
            <a:r>
              <a:rPr lang="fr-CA" dirty="0" err="1"/>
              <a:t>Posturing</a:t>
            </a:r>
            <a:r>
              <a:rPr lang="fr-CA" dirty="0"/>
              <a:t> de catatonie </a:t>
            </a:r>
          </a:p>
        </p:txBody>
      </p:sp>
      <p:sp>
        <p:nvSpPr>
          <p:cNvPr id="4" name="Slide Number Placeholder 3"/>
          <p:cNvSpPr>
            <a:spLocks noGrp="1"/>
          </p:cNvSpPr>
          <p:nvPr>
            <p:ph type="sldNum" sz="quarter" idx="5"/>
          </p:nvPr>
        </p:nvSpPr>
        <p:spPr/>
        <p:txBody>
          <a:bodyPr/>
          <a:lstStyle/>
          <a:p>
            <a:fld id="{D7824EE4-D93F-445E-B3A5-40D468FDC994}" type="slidenum">
              <a:rPr lang="fr-CA" smtClean="0"/>
              <a:t>13</a:t>
            </a:fld>
            <a:endParaRPr lang="fr-CA"/>
          </a:p>
        </p:txBody>
      </p:sp>
    </p:spTree>
    <p:extLst>
      <p:ext uri="{BB962C8B-B14F-4D97-AF65-F5344CB8AC3E}">
        <p14:creationId xmlns:p14="http://schemas.microsoft.com/office/powerpoint/2010/main" val="7016233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13765-63AC-1BF1-BDE5-1AA8B6898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FEC425-6D8E-3F24-F3EA-93F3155D6A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0BC034-1E9E-7B8C-6856-95C37B52CA68}"/>
              </a:ext>
            </a:extLst>
          </p:cNvPr>
          <p:cNvSpPr>
            <a:spLocks noGrp="1"/>
          </p:cNvSpPr>
          <p:nvPr>
            <p:ph type="body" idx="1"/>
          </p:nvPr>
        </p:nvSpPr>
        <p:spPr/>
        <p:txBody>
          <a:bodyPr/>
          <a:lstStyle/>
          <a:p>
            <a:endParaRPr lang="fr-CA" dirty="0"/>
          </a:p>
        </p:txBody>
      </p:sp>
      <p:sp>
        <p:nvSpPr>
          <p:cNvPr id="4" name="Slide Number Placeholder 3">
            <a:extLst>
              <a:ext uri="{FF2B5EF4-FFF2-40B4-BE49-F238E27FC236}">
                <a16:creationId xmlns:a16="http://schemas.microsoft.com/office/drawing/2014/main" id="{B051B89C-18A5-1C89-43DE-DC5093739B32}"/>
              </a:ext>
            </a:extLst>
          </p:cNvPr>
          <p:cNvSpPr>
            <a:spLocks noGrp="1"/>
          </p:cNvSpPr>
          <p:nvPr>
            <p:ph type="sldNum" sz="quarter" idx="5"/>
          </p:nvPr>
        </p:nvSpPr>
        <p:spPr/>
        <p:txBody>
          <a:bodyPr/>
          <a:lstStyle/>
          <a:p>
            <a:fld id="{D7824EE4-D93F-445E-B3A5-40D468FDC994}" type="slidenum">
              <a:rPr lang="fr-CA" smtClean="0"/>
              <a:t>58</a:t>
            </a:fld>
            <a:endParaRPr lang="fr-CA"/>
          </a:p>
        </p:txBody>
      </p:sp>
    </p:spTree>
    <p:extLst>
      <p:ext uri="{BB962C8B-B14F-4D97-AF65-F5344CB8AC3E}">
        <p14:creationId xmlns:p14="http://schemas.microsoft.com/office/powerpoint/2010/main" val="985470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D342643-343C-AF45-91D8-C29CE8440E60}" type="slidenum">
              <a:rPr lang="en-US" smtClean="0"/>
              <a:t>71</a:t>
            </a:fld>
            <a:endParaRPr lang="en-US" dirty="0"/>
          </a:p>
        </p:txBody>
      </p:sp>
    </p:spTree>
    <p:extLst>
      <p:ext uri="{BB962C8B-B14F-4D97-AF65-F5344CB8AC3E}">
        <p14:creationId xmlns:p14="http://schemas.microsoft.com/office/powerpoint/2010/main" val="296383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Un examen mental peut se faire dans n’importe quel contexte</a:t>
            </a:r>
          </a:p>
          <a:p>
            <a:endParaRPr lang="fr-CA" dirty="0"/>
          </a:p>
          <a:p>
            <a:r>
              <a:rPr lang="fr-CA" dirty="0"/>
              <a:t>Évaluation mentale: questionnaire, examen mental, outils de dépistage, info </a:t>
            </a:r>
            <a:r>
              <a:rPr lang="fr-CA" dirty="0" err="1"/>
              <a:t>collaterales</a:t>
            </a:r>
            <a:endParaRPr lang="fr-CA" dirty="0"/>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14</a:t>
            </a:fld>
            <a:endParaRPr lang="fr-CA"/>
          </a:p>
        </p:txBody>
      </p:sp>
    </p:spTree>
    <p:extLst>
      <p:ext uri="{BB962C8B-B14F-4D97-AF65-F5344CB8AC3E}">
        <p14:creationId xmlns:p14="http://schemas.microsoft.com/office/powerpoint/2010/main" val="2156031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https://</a:t>
            </a:r>
            <a:r>
              <a:rPr lang="fr-CA" dirty="0" err="1"/>
              <a:t>www.opq.org</a:t>
            </a:r>
            <a:r>
              <a:rPr lang="fr-CA" dirty="0"/>
              <a:t>/</a:t>
            </a:r>
            <a:r>
              <a:rPr lang="fr-CA" dirty="0" err="1"/>
              <a:t>wp</a:t>
            </a:r>
            <a:r>
              <a:rPr lang="fr-CA" dirty="0"/>
              <a:t>-content/</a:t>
            </a:r>
            <a:r>
              <a:rPr lang="fr-CA" dirty="0" err="1"/>
              <a:t>uploads</a:t>
            </a:r>
            <a:r>
              <a:rPr lang="fr-CA" dirty="0"/>
              <a:t>/2020/03/2207_38_fr-ca_0_aide_memoire_confidentialite_final.pdf</a:t>
            </a:r>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15</a:t>
            </a:fld>
            <a:endParaRPr lang="fr-CA"/>
          </a:p>
        </p:txBody>
      </p:sp>
    </p:spTree>
    <p:extLst>
      <p:ext uri="{BB962C8B-B14F-4D97-AF65-F5344CB8AC3E}">
        <p14:creationId xmlns:p14="http://schemas.microsoft.com/office/powerpoint/2010/main" val="1297315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CA" dirty="0"/>
              <a:t>Les </a:t>
            </a:r>
            <a:r>
              <a:rPr lang="en-CA" dirty="0" err="1"/>
              <a:t>renseignements</a:t>
            </a:r>
            <a:r>
              <a:rPr lang="en-CA" dirty="0"/>
              <a:t> </a:t>
            </a:r>
            <a:r>
              <a:rPr lang="en-CA" dirty="0" err="1"/>
              <a:t>sont-ils</a:t>
            </a:r>
            <a:r>
              <a:rPr lang="en-CA" dirty="0"/>
              <a:t> </a:t>
            </a:r>
            <a:r>
              <a:rPr lang="en-CA" dirty="0" err="1"/>
              <a:t>crédibles</a:t>
            </a:r>
            <a:r>
              <a:rPr lang="en-CA" dirty="0"/>
              <a:t>?</a:t>
            </a:r>
          </a:p>
          <a:p>
            <a:pPr>
              <a:buFont typeface="+mj-lt"/>
              <a:buAutoNum type="arabicPeriod"/>
            </a:pPr>
            <a:r>
              <a:rPr lang="en-CA" dirty="0"/>
              <a:t>Dans </a:t>
            </a:r>
            <a:r>
              <a:rPr lang="en-CA" dirty="0" err="1"/>
              <a:t>l’affirmative</a:t>
            </a:r>
            <a:r>
              <a:rPr lang="en-CA" dirty="0"/>
              <a:t>, y a-t-il des </a:t>
            </a:r>
            <a:r>
              <a:rPr lang="en-CA" dirty="0" err="1"/>
              <a:t>mesures</a:t>
            </a:r>
            <a:r>
              <a:rPr lang="en-CA" dirty="0"/>
              <a:t> qui </a:t>
            </a:r>
            <a:r>
              <a:rPr lang="en-CA" dirty="0" err="1"/>
              <a:t>doivent</a:t>
            </a:r>
            <a:r>
              <a:rPr lang="en-CA" dirty="0"/>
              <a:t> </a:t>
            </a:r>
            <a:r>
              <a:rPr lang="en-CA" dirty="0" err="1"/>
              <a:t>être</a:t>
            </a:r>
            <a:r>
              <a:rPr lang="en-CA" dirty="0"/>
              <a:t> prises. </a:t>
            </a:r>
          </a:p>
          <a:p>
            <a:pPr>
              <a:buFont typeface="+mj-lt"/>
              <a:buAutoNum type="arabicPeriod"/>
            </a:pPr>
            <a:endParaRPr lang="en-CA" dirty="0"/>
          </a:p>
          <a:p>
            <a:pPr>
              <a:buFont typeface="+mj-lt"/>
              <a:buAutoNum type="arabicPeriod"/>
            </a:pPr>
            <a:r>
              <a:rPr lang="en-CA" dirty="0"/>
              <a:t>Le fait de </a:t>
            </a:r>
            <a:r>
              <a:rPr lang="en-CA" dirty="0" err="1"/>
              <a:t>recevoir</a:t>
            </a:r>
            <a:r>
              <a:rPr lang="en-CA" dirty="0"/>
              <a:t> </a:t>
            </a:r>
            <a:r>
              <a:rPr lang="en-CA" dirty="0" err="1"/>
              <a:t>ce</a:t>
            </a:r>
            <a:r>
              <a:rPr lang="en-CA" dirty="0"/>
              <a:t> type de </a:t>
            </a:r>
            <a:r>
              <a:rPr lang="en-CA" dirty="0" err="1"/>
              <a:t>renseignements</a:t>
            </a:r>
            <a:r>
              <a:rPr lang="en-CA" dirty="0"/>
              <a:t> </a:t>
            </a:r>
            <a:r>
              <a:rPr lang="en-CA" dirty="0" err="1"/>
              <a:t>peut</a:t>
            </a:r>
            <a:r>
              <a:rPr lang="en-CA" dirty="0"/>
              <a:t> </a:t>
            </a:r>
            <a:r>
              <a:rPr lang="en-CA" dirty="0" err="1"/>
              <a:t>être</a:t>
            </a:r>
            <a:r>
              <a:rPr lang="en-CA" dirty="0"/>
              <a:t> </a:t>
            </a:r>
            <a:r>
              <a:rPr lang="en-CA" dirty="0" err="1"/>
              <a:t>déstabilisant</a:t>
            </a:r>
            <a:r>
              <a:rPr lang="en-CA" dirty="0"/>
              <a:t>, </a:t>
            </a:r>
            <a:r>
              <a:rPr lang="en-CA" dirty="0" err="1"/>
              <a:t>parce</a:t>
            </a:r>
            <a:r>
              <a:rPr lang="en-CA" dirty="0"/>
              <a:t> </a:t>
            </a:r>
            <a:r>
              <a:rPr lang="en-CA" dirty="0" err="1"/>
              <a:t>qu’il</a:t>
            </a:r>
            <a:r>
              <a:rPr lang="en-CA" dirty="0"/>
              <a:t> nous met face </a:t>
            </a:r>
            <a:r>
              <a:rPr lang="en-CA" dirty="0" err="1"/>
              <a:t>à</a:t>
            </a:r>
            <a:r>
              <a:rPr lang="en-CA" dirty="0"/>
              <a:t> des </a:t>
            </a:r>
            <a:r>
              <a:rPr lang="en-CA" dirty="0" err="1"/>
              <a:t>responsabilités</a:t>
            </a:r>
            <a:r>
              <a:rPr lang="en-CA" dirty="0"/>
              <a:t> </a:t>
            </a:r>
            <a:r>
              <a:rPr lang="en-CA" dirty="0" err="1"/>
              <a:t>contradictoires</a:t>
            </a:r>
            <a:r>
              <a:rPr lang="en-CA" dirty="0"/>
              <a:t>. D’un </a:t>
            </a:r>
            <a:r>
              <a:rPr lang="en-CA" dirty="0" err="1"/>
              <a:t>côté</a:t>
            </a:r>
            <a:r>
              <a:rPr lang="en-CA" dirty="0"/>
              <a:t>, </a:t>
            </a:r>
            <a:r>
              <a:rPr lang="en-CA" dirty="0" err="1"/>
              <a:t>si</a:t>
            </a:r>
            <a:r>
              <a:rPr lang="en-CA" dirty="0"/>
              <a:t> </a:t>
            </a:r>
            <a:r>
              <a:rPr lang="en-CA" dirty="0" err="1"/>
              <a:t>l’intérêt</a:t>
            </a:r>
            <a:r>
              <a:rPr lang="en-CA" dirty="0"/>
              <a:t> de la </a:t>
            </a:r>
            <a:r>
              <a:rPr lang="en-CA" dirty="0" err="1"/>
              <a:t>patiente</a:t>
            </a:r>
            <a:r>
              <a:rPr lang="en-CA" dirty="0"/>
              <a:t> </a:t>
            </a:r>
            <a:r>
              <a:rPr lang="en-CA" dirty="0" err="1"/>
              <a:t>ou</a:t>
            </a:r>
            <a:r>
              <a:rPr lang="en-CA" dirty="0"/>
              <a:t> du patient </a:t>
            </a:r>
            <a:r>
              <a:rPr lang="en-CA" dirty="0" err="1"/>
              <a:t>est</a:t>
            </a:r>
            <a:r>
              <a:rPr lang="en-CA" dirty="0"/>
              <a:t> </a:t>
            </a:r>
            <a:r>
              <a:rPr lang="en-CA" dirty="0" err="1"/>
              <a:t>en</a:t>
            </a:r>
            <a:r>
              <a:rPr lang="en-CA" dirty="0"/>
              <a:t> jeu </a:t>
            </a:r>
            <a:r>
              <a:rPr lang="en-CA" dirty="0" err="1"/>
              <a:t>ou</a:t>
            </a:r>
            <a:r>
              <a:rPr lang="en-CA" dirty="0"/>
              <a:t> que la situation pose un </a:t>
            </a:r>
            <a:r>
              <a:rPr lang="en-CA" dirty="0" err="1"/>
              <a:t>risque</a:t>
            </a:r>
            <a:r>
              <a:rPr lang="en-CA" dirty="0"/>
              <a:t> pour la </a:t>
            </a:r>
            <a:r>
              <a:rPr lang="en-CA" dirty="0" err="1"/>
              <a:t>sécurité</a:t>
            </a:r>
            <a:r>
              <a:rPr lang="en-CA" dirty="0"/>
              <a:t>, on </a:t>
            </a:r>
            <a:r>
              <a:rPr lang="en-CA" dirty="0" err="1"/>
              <a:t>estime</a:t>
            </a:r>
            <a:r>
              <a:rPr lang="en-CA" dirty="0"/>
              <a:t> </a:t>
            </a:r>
            <a:r>
              <a:rPr lang="en-CA" dirty="0" err="1"/>
              <a:t>avoir</a:t>
            </a:r>
            <a:r>
              <a:rPr lang="en-CA" dirty="0"/>
              <a:t> la </a:t>
            </a:r>
            <a:r>
              <a:rPr lang="en-CA" dirty="0" err="1"/>
              <a:t>responsabilité</a:t>
            </a:r>
            <a:r>
              <a:rPr lang="en-CA" dirty="0"/>
              <a:t> </a:t>
            </a:r>
            <a:r>
              <a:rPr lang="en-CA" dirty="0" err="1"/>
              <a:t>d’agir</a:t>
            </a:r>
            <a:r>
              <a:rPr lang="en-CA" dirty="0"/>
              <a:t>. De </a:t>
            </a:r>
            <a:r>
              <a:rPr lang="en-CA" dirty="0" err="1"/>
              <a:t>l’autre</a:t>
            </a:r>
            <a:r>
              <a:rPr lang="en-CA" dirty="0"/>
              <a:t>, il se </a:t>
            </a:r>
            <a:r>
              <a:rPr lang="en-CA" dirty="0" err="1"/>
              <a:t>peut</a:t>
            </a:r>
            <a:r>
              <a:rPr lang="en-CA" dirty="0"/>
              <a:t> </a:t>
            </a:r>
            <a:r>
              <a:rPr lang="en-CA" dirty="0" err="1"/>
              <a:t>qu’on</a:t>
            </a:r>
            <a:r>
              <a:rPr lang="en-CA" dirty="0"/>
              <a:t> ne </a:t>
            </a:r>
            <a:r>
              <a:rPr lang="en-CA" dirty="0" err="1"/>
              <a:t>sache</a:t>
            </a:r>
            <a:r>
              <a:rPr lang="en-CA" dirty="0"/>
              <a:t> pas </a:t>
            </a:r>
            <a:r>
              <a:rPr lang="en-CA" dirty="0" err="1"/>
              <a:t>vraiment</a:t>
            </a:r>
            <a:r>
              <a:rPr lang="en-CA" dirty="0"/>
              <a:t> comment </a:t>
            </a:r>
            <a:r>
              <a:rPr lang="en-CA" dirty="0" err="1"/>
              <a:t>procéder</a:t>
            </a:r>
            <a:r>
              <a:rPr lang="en-CA" dirty="0"/>
              <a:t> vu que les </a:t>
            </a:r>
            <a:r>
              <a:rPr lang="en-CA" dirty="0" err="1"/>
              <a:t>renseignements</a:t>
            </a:r>
            <a:r>
              <a:rPr lang="en-CA" dirty="0"/>
              <a:t> nous </a:t>
            </a:r>
            <a:r>
              <a:rPr lang="en-CA" dirty="0" err="1"/>
              <a:t>ont</a:t>
            </a:r>
            <a:r>
              <a:rPr lang="en-CA" dirty="0"/>
              <a:t> </a:t>
            </a:r>
            <a:r>
              <a:rPr lang="en-CA" dirty="0" err="1"/>
              <a:t>été</a:t>
            </a:r>
            <a:r>
              <a:rPr lang="en-CA" dirty="0"/>
              <a:t> </a:t>
            </a:r>
            <a:r>
              <a:rPr lang="en-CA" dirty="0" err="1"/>
              <a:t>fournis</a:t>
            </a:r>
            <a:r>
              <a:rPr lang="en-CA" dirty="0"/>
              <a:t> par un </a:t>
            </a:r>
            <a:r>
              <a:rPr lang="en-CA" dirty="0" err="1"/>
              <a:t>moyen</a:t>
            </a:r>
            <a:r>
              <a:rPr lang="en-CA" dirty="0"/>
              <a:t> non conventionnel.</a:t>
            </a:r>
          </a:p>
          <a:p>
            <a:endParaRPr lang="fr-CA" dirty="0"/>
          </a:p>
        </p:txBody>
      </p:sp>
      <p:sp>
        <p:nvSpPr>
          <p:cNvPr id="4" name="Slide Number Placeholder 3"/>
          <p:cNvSpPr>
            <a:spLocks noGrp="1"/>
          </p:cNvSpPr>
          <p:nvPr>
            <p:ph type="sldNum" sz="quarter" idx="5"/>
          </p:nvPr>
        </p:nvSpPr>
        <p:spPr/>
        <p:txBody>
          <a:bodyPr/>
          <a:lstStyle/>
          <a:p>
            <a:fld id="{D7824EE4-D93F-445E-B3A5-40D468FDC994}" type="slidenum">
              <a:rPr lang="fr-CA" smtClean="0"/>
              <a:t>17</a:t>
            </a:fld>
            <a:endParaRPr lang="fr-CA"/>
          </a:p>
        </p:txBody>
      </p:sp>
    </p:spTree>
    <p:extLst>
      <p:ext uri="{BB962C8B-B14F-4D97-AF65-F5344CB8AC3E}">
        <p14:creationId xmlns:p14="http://schemas.microsoft.com/office/powerpoint/2010/main" val="2277664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Je parle déjà de l’alliance thérapeutique, mais on peut faire un rappel</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 «</a:t>
            </a:r>
            <a:r>
              <a:rPr lang="fr-CA" sz="1200" dirty="0"/>
              <a:t> </a:t>
            </a:r>
            <a:r>
              <a:rPr lang="fr-CA" sz="1200" dirty="0" err="1"/>
              <a:t>establishing</a:t>
            </a:r>
            <a:r>
              <a:rPr lang="fr-CA" sz="1200" dirty="0"/>
              <a:t> a </a:t>
            </a:r>
            <a:r>
              <a:rPr lang="fr-CA" sz="1200" dirty="0" err="1"/>
              <a:t>therapeutic</a:t>
            </a:r>
            <a:r>
              <a:rPr lang="fr-CA" sz="1200" dirty="0"/>
              <a:t> </a:t>
            </a:r>
            <a:r>
              <a:rPr lang="fr-CA" sz="1200" dirty="0" err="1"/>
              <a:t>relationship</a:t>
            </a:r>
            <a:r>
              <a:rPr lang="fr-CA" sz="1200" dirty="0"/>
              <a:t> </a:t>
            </a:r>
            <a:r>
              <a:rPr lang="fr-CA" sz="1200" dirty="0" err="1"/>
              <a:t>is</a:t>
            </a:r>
            <a:r>
              <a:rPr lang="fr-CA" sz="1200" dirty="0"/>
              <a:t> a crucial </a:t>
            </a:r>
            <a:r>
              <a:rPr lang="fr-CA" sz="1200" dirty="0" err="1"/>
              <a:t>element</a:t>
            </a:r>
            <a:r>
              <a:rPr lang="fr-CA" sz="1200" dirty="0"/>
              <a:t> of </a:t>
            </a:r>
            <a:r>
              <a:rPr lang="fr-CA" sz="1200" dirty="0" err="1"/>
              <a:t>pharmaceutical</a:t>
            </a:r>
            <a:r>
              <a:rPr lang="fr-CA" sz="1200" dirty="0"/>
              <a:t> care practice, as </a:t>
            </a:r>
            <a:r>
              <a:rPr lang="fr-CA" sz="1200" dirty="0" err="1"/>
              <a:t>it</a:t>
            </a:r>
            <a:r>
              <a:rPr lang="fr-CA" sz="1200" dirty="0"/>
              <a:t> </a:t>
            </a:r>
            <a:r>
              <a:rPr lang="fr-CA" sz="1200" dirty="0" err="1"/>
              <a:t>will</a:t>
            </a:r>
            <a:r>
              <a:rPr lang="fr-CA" sz="1200" dirty="0"/>
              <a:t> </a:t>
            </a:r>
            <a:r>
              <a:rPr lang="fr-CA" sz="1200" dirty="0" err="1"/>
              <a:t>dictate</a:t>
            </a:r>
            <a:r>
              <a:rPr lang="fr-CA" sz="1200" dirty="0"/>
              <a:t> the </a:t>
            </a:r>
            <a:r>
              <a:rPr lang="fr-CA" sz="1200" dirty="0" err="1"/>
              <a:t>quality</a:t>
            </a:r>
            <a:r>
              <a:rPr lang="fr-CA" sz="1200" dirty="0"/>
              <a:t> of care </a:t>
            </a:r>
            <a:r>
              <a:rPr lang="fr-CA" sz="1200" dirty="0" err="1"/>
              <a:t>provided</a:t>
            </a:r>
            <a:r>
              <a:rPr lang="fr-CA" sz="1200" dirty="0"/>
              <a:t>. »</a:t>
            </a:r>
          </a:p>
          <a:p>
            <a:r>
              <a:rPr lang="fr-CA" sz="1200" dirty="0"/>
              <a:t>. The key to building a </a:t>
            </a:r>
            <a:r>
              <a:rPr lang="fr-CA" sz="1200" dirty="0" err="1"/>
              <a:t>therapeutic</a:t>
            </a:r>
            <a:r>
              <a:rPr lang="fr-CA" sz="1200" dirty="0"/>
              <a:t> </a:t>
            </a:r>
            <a:r>
              <a:rPr lang="fr-CA" sz="1200" dirty="0" err="1"/>
              <a:t>relationship</a:t>
            </a:r>
            <a:r>
              <a:rPr lang="fr-CA" sz="1200" dirty="0"/>
              <a:t> </a:t>
            </a:r>
            <a:r>
              <a:rPr lang="fr-CA" sz="1200" dirty="0" err="1"/>
              <a:t>is</a:t>
            </a:r>
            <a:r>
              <a:rPr lang="fr-CA" sz="1200" dirty="0"/>
              <a:t> to </a:t>
            </a:r>
            <a:r>
              <a:rPr lang="fr-CA" sz="1200" dirty="0" err="1"/>
              <a:t>create</a:t>
            </a:r>
            <a:r>
              <a:rPr lang="fr-CA" sz="1200" dirty="0"/>
              <a:t> an </a:t>
            </a:r>
            <a:r>
              <a:rPr lang="fr-CA" sz="1200" dirty="0" err="1"/>
              <a:t>environment</a:t>
            </a:r>
            <a:r>
              <a:rPr lang="fr-CA" sz="1200" dirty="0"/>
              <a:t> for the patient </a:t>
            </a:r>
            <a:r>
              <a:rPr lang="fr-CA" sz="1200" dirty="0" err="1"/>
              <a:t>that</a:t>
            </a:r>
            <a:r>
              <a:rPr lang="fr-CA" sz="1200" dirty="0"/>
              <a:t> </a:t>
            </a:r>
            <a:r>
              <a:rPr lang="fr-CA" sz="1200" dirty="0" err="1"/>
              <a:t>fosters</a:t>
            </a:r>
            <a:r>
              <a:rPr lang="fr-CA" sz="1200" dirty="0"/>
              <a:t> communication, and </a:t>
            </a:r>
            <a:r>
              <a:rPr lang="fr-CA" sz="1200" dirty="0" err="1"/>
              <a:t>this</a:t>
            </a:r>
            <a:r>
              <a:rPr lang="fr-CA" sz="1200" dirty="0"/>
              <a:t> can </a:t>
            </a:r>
            <a:r>
              <a:rPr lang="fr-CA" sz="1200" dirty="0" err="1"/>
              <a:t>be</a:t>
            </a:r>
            <a:r>
              <a:rPr lang="fr-CA" sz="1200" dirty="0"/>
              <a:t> </a:t>
            </a:r>
            <a:r>
              <a:rPr lang="fr-CA" sz="1200" dirty="0" err="1"/>
              <a:t>achieved</a:t>
            </a:r>
            <a:r>
              <a:rPr lang="fr-CA" sz="1200" dirty="0"/>
              <a:t> </a:t>
            </a:r>
            <a:r>
              <a:rPr lang="fr-CA" sz="1200" dirty="0" err="1"/>
              <a:t>through</a:t>
            </a:r>
            <a:r>
              <a:rPr lang="fr-CA" sz="1200" dirty="0"/>
              <a:t> </a:t>
            </a:r>
            <a:r>
              <a:rPr lang="fr-CA" sz="1200" dirty="0" err="1"/>
              <a:t>displaying</a:t>
            </a:r>
            <a:r>
              <a:rPr lang="fr-CA" sz="1200" dirty="0"/>
              <a:t> </a:t>
            </a:r>
            <a:r>
              <a:rPr lang="fr-CA" sz="1200" dirty="0" err="1"/>
              <a:t>empathy</a:t>
            </a:r>
            <a:r>
              <a:rPr lang="fr-CA" sz="1200" dirty="0"/>
              <a:t>, positive regard and congruence.5 For patients </a:t>
            </a:r>
            <a:r>
              <a:rPr lang="fr-CA" sz="1200" dirty="0" err="1"/>
              <a:t>with</a:t>
            </a:r>
            <a:r>
              <a:rPr lang="fr-CA" sz="1200" dirty="0"/>
              <a:t> mental </a:t>
            </a:r>
            <a:r>
              <a:rPr lang="fr-CA" sz="1200" dirty="0" err="1"/>
              <a:t>health</a:t>
            </a:r>
            <a:r>
              <a:rPr lang="fr-CA" sz="1200" dirty="0"/>
              <a:t> issues, the </a:t>
            </a:r>
            <a:r>
              <a:rPr lang="fr-CA" sz="1200" dirty="0" err="1"/>
              <a:t>therapeutic</a:t>
            </a:r>
            <a:r>
              <a:rPr lang="fr-CA" sz="1200" dirty="0"/>
              <a:t> </a:t>
            </a:r>
            <a:r>
              <a:rPr lang="fr-CA" sz="1200" dirty="0" err="1"/>
              <a:t>relationship</a:t>
            </a:r>
            <a:r>
              <a:rPr lang="fr-CA" sz="1200" dirty="0"/>
              <a:t> </a:t>
            </a:r>
            <a:r>
              <a:rPr lang="fr-CA" sz="1200" dirty="0" err="1"/>
              <a:t>is</a:t>
            </a:r>
            <a:r>
              <a:rPr lang="fr-CA" sz="1200" dirty="0"/>
              <a:t> </a:t>
            </a:r>
            <a:r>
              <a:rPr lang="fr-CA" sz="1200" dirty="0" err="1"/>
              <a:t>regarded</a:t>
            </a:r>
            <a:r>
              <a:rPr lang="fr-CA" sz="1200" dirty="0"/>
              <a:t> as the </a:t>
            </a:r>
            <a:r>
              <a:rPr lang="fr-CA" sz="1200" dirty="0" err="1"/>
              <a:t>foundation</a:t>
            </a:r>
            <a:r>
              <a:rPr lang="fr-CA" sz="1200" dirty="0"/>
              <a:t> of mental </a:t>
            </a:r>
            <a:r>
              <a:rPr lang="fr-CA" sz="1200" dirty="0" err="1"/>
              <a:t>health</a:t>
            </a:r>
            <a:r>
              <a:rPr lang="fr-CA" sz="1200" dirty="0"/>
              <a:t> practice,129 as a positive </a:t>
            </a:r>
            <a:r>
              <a:rPr lang="fr-CA" sz="1200" dirty="0" err="1"/>
              <a:t>therapeutic</a:t>
            </a:r>
            <a:r>
              <a:rPr lang="fr-CA" sz="1200" dirty="0"/>
              <a:t> </a:t>
            </a:r>
            <a:r>
              <a:rPr lang="fr-CA" sz="1200" dirty="0" err="1"/>
              <a:t>relationship</a:t>
            </a:r>
            <a:r>
              <a:rPr lang="fr-CA" sz="1200" dirty="0"/>
              <a:t> has been </a:t>
            </a:r>
            <a:r>
              <a:rPr lang="fr-CA" sz="1200" dirty="0" err="1"/>
              <a:t>found</a:t>
            </a:r>
            <a:r>
              <a:rPr lang="fr-CA" sz="1200" dirty="0"/>
              <a:t> to </a:t>
            </a:r>
            <a:r>
              <a:rPr lang="fr-CA" sz="1200" dirty="0" err="1"/>
              <a:t>be</a:t>
            </a:r>
            <a:r>
              <a:rPr lang="fr-CA" sz="1200" dirty="0"/>
              <a:t> </a:t>
            </a:r>
            <a:r>
              <a:rPr lang="fr-CA" sz="1200" dirty="0" err="1"/>
              <a:t>associated</a:t>
            </a:r>
            <a:r>
              <a:rPr lang="fr-CA" sz="1200" dirty="0"/>
              <a:t> </a:t>
            </a:r>
            <a:r>
              <a:rPr lang="fr-CA" sz="1200" dirty="0" err="1"/>
              <a:t>with</a:t>
            </a:r>
            <a:r>
              <a:rPr lang="fr-CA" sz="1200" dirty="0"/>
              <a:t> </a:t>
            </a:r>
            <a:r>
              <a:rPr lang="fr-CA" sz="1200" dirty="0" err="1"/>
              <a:t>better</a:t>
            </a:r>
            <a:r>
              <a:rPr lang="fr-CA" sz="1200" dirty="0"/>
              <a:t> </a:t>
            </a:r>
            <a:r>
              <a:rPr lang="fr-CA" sz="1200" dirty="0" err="1"/>
              <a:t>therapy</a:t>
            </a:r>
            <a:r>
              <a:rPr lang="fr-CA" sz="1200" dirty="0"/>
              <a:t> </a:t>
            </a:r>
            <a:r>
              <a:rPr lang="fr-CA" sz="1200" dirty="0" err="1"/>
              <a:t>outcomes</a:t>
            </a:r>
            <a:r>
              <a:rPr lang="fr-CA" sz="1200" dirty="0"/>
              <a:t> in </a:t>
            </a:r>
            <a:r>
              <a:rPr lang="fr-CA" sz="1200" dirty="0" err="1"/>
              <a:t>terms</a:t>
            </a:r>
            <a:r>
              <a:rPr lang="fr-CA" sz="1200" dirty="0"/>
              <a:t> of </a:t>
            </a:r>
            <a:r>
              <a:rPr lang="fr-CA" sz="1200" dirty="0" err="1"/>
              <a:t>adherence</a:t>
            </a:r>
            <a:r>
              <a:rPr lang="fr-CA" sz="1200" dirty="0"/>
              <a:t> to medication,130 </a:t>
            </a:r>
            <a:r>
              <a:rPr lang="fr-CA" sz="1200" dirty="0" err="1"/>
              <a:t>clinical</a:t>
            </a:r>
            <a:r>
              <a:rPr lang="fr-CA" sz="1200" dirty="0"/>
              <a:t> </a:t>
            </a:r>
            <a:r>
              <a:rPr lang="fr-CA" sz="1200" dirty="0" err="1"/>
              <a:t>improvement</a:t>
            </a:r>
            <a:r>
              <a:rPr lang="fr-CA" sz="1200" dirty="0"/>
              <a:t>, duration of </a:t>
            </a:r>
            <a:r>
              <a:rPr lang="fr-CA" sz="1200" dirty="0" err="1"/>
              <a:t>hospital</a:t>
            </a:r>
            <a:r>
              <a:rPr lang="fr-CA" sz="1200" dirty="0"/>
              <a:t> </a:t>
            </a:r>
            <a:r>
              <a:rPr lang="fr-CA" sz="1200" dirty="0" err="1"/>
              <a:t>stay</a:t>
            </a:r>
            <a:r>
              <a:rPr lang="fr-CA" sz="1200" dirty="0"/>
              <a:t>, </a:t>
            </a:r>
            <a:r>
              <a:rPr lang="fr-CA" sz="1200" dirty="0" err="1"/>
              <a:t>rehospitalisation</a:t>
            </a:r>
            <a:r>
              <a:rPr lang="fr-CA" sz="1200" dirty="0"/>
              <a:t> rates and patient satisfaction.131 In </a:t>
            </a:r>
            <a:r>
              <a:rPr lang="fr-CA" sz="1200" dirty="0" err="1"/>
              <a:t>contrast</a:t>
            </a:r>
            <a:r>
              <a:rPr lang="fr-CA" sz="1200" dirty="0"/>
              <a:t>, a </a:t>
            </a:r>
            <a:r>
              <a:rPr lang="fr-CA" sz="1200" dirty="0" err="1"/>
              <a:t>negative</a:t>
            </a:r>
            <a:r>
              <a:rPr lang="fr-CA" sz="1200" dirty="0"/>
              <a:t> </a:t>
            </a:r>
            <a:r>
              <a:rPr lang="fr-CA" sz="1200" dirty="0" err="1"/>
              <a:t>therapeutic</a:t>
            </a:r>
            <a:r>
              <a:rPr lang="fr-CA" sz="1200" dirty="0"/>
              <a:t> </a:t>
            </a:r>
            <a:r>
              <a:rPr lang="fr-CA" sz="1200" dirty="0" err="1"/>
              <a:t>relationship</a:t>
            </a:r>
            <a:r>
              <a:rPr lang="fr-CA" sz="1200" dirty="0"/>
              <a:t> </a:t>
            </a:r>
            <a:r>
              <a:rPr lang="fr-CA" sz="1200" dirty="0" err="1"/>
              <a:t>was</a:t>
            </a:r>
            <a:r>
              <a:rPr lang="fr-CA" sz="1200" dirty="0"/>
              <a:t> </a:t>
            </a:r>
            <a:r>
              <a:rPr lang="fr-CA" sz="1200" dirty="0" err="1"/>
              <a:t>shown</a:t>
            </a:r>
            <a:r>
              <a:rPr lang="fr-CA" sz="1200" dirty="0"/>
              <a:t> to </a:t>
            </a:r>
            <a:r>
              <a:rPr lang="fr-CA" sz="1200" dirty="0" err="1"/>
              <a:t>be</a:t>
            </a:r>
            <a:r>
              <a:rPr lang="fr-CA" sz="1200" dirty="0"/>
              <a:t> </a:t>
            </a:r>
            <a:r>
              <a:rPr lang="fr-CA" sz="1200" dirty="0" err="1"/>
              <a:t>linked</a:t>
            </a:r>
            <a:r>
              <a:rPr lang="fr-CA" sz="1200" dirty="0"/>
              <a:t> to </a:t>
            </a:r>
            <a:r>
              <a:rPr lang="fr-CA" sz="1200" dirty="0" err="1"/>
              <a:t>poorer</a:t>
            </a:r>
            <a:r>
              <a:rPr lang="fr-CA" sz="1200" dirty="0"/>
              <a:t> </a:t>
            </a:r>
            <a:r>
              <a:rPr lang="fr-CA" sz="1200" dirty="0" err="1"/>
              <a:t>therapy</a:t>
            </a:r>
            <a:r>
              <a:rPr lang="fr-CA" sz="1200" dirty="0"/>
              <a:t> </a:t>
            </a:r>
            <a:r>
              <a:rPr lang="fr-CA" sz="1200" dirty="0" err="1"/>
              <a:t>outcomes</a:t>
            </a:r>
            <a:r>
              <a:rPr lang="fr-CA" sz="1200" dirty="0"/>
              <a:t> and </a:t>
            </a:r>
            <a:r>
              <a:rPr lang="fr-CA" sz="1200" dirty="0" err="1"/>
              <a:t>increased</a:t>
            </a:r>
            <a:r>
              <a:rPr lang="fr-CA" sz="1200" dirty="0"/>
              <a:t> </a:t>
            </a:r>
            <a:r>
              <a:rPr lang="fr-CA" sz="1200" dirty="0" err="1"/>
              <a:t>risk</a:t>
            </a:r>
            <a:r>
              <a:rPr lang="fr-CA" sz="1200" dirty="0"/>
              <a:t> of Violence » Issu de: </a:t>
            </a:r>
            <a:r>
              <a:rPr lang="fr-CA" sz="1200" dirty="0">
                <a:hlinkClick r:id="rId3"/>
              </a:rPr>
              <a:t>https://www.fip.org/file/5212</a:t>
            </a:r>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18</a:t>
            </a:fld>
            <a:endParaRPr lang="fr-CA"/>
          </a:p>
        </p:txBody>
      </p:sp>
    </p:spTree>
    <p:extLst>
      <p:ext uri="{BB962C8B-B14F-4D97-AF65-F5344CB8AC3E}">
        <p14:creationId xmlns:p14="http://schemas.microsoft.com/office/powerpoint/2010/main" val="131333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Attitude: </a:t>
            </a:r>
            <a:r>
              <a:rPr lang="fr-CA" sz="1200" dirty="0"/>
              <a:t>« Il doit avoir une raison pour laquelle vous avez cessé votre traitement »</a:t>
            </a:r>
            <a:endParaRPr lang="fr-CA" dirty="0"/>
          </a:p>
          <a:p>
            <a:endParaRPr lang="fr-CA" dirty="0"/>
          </a:p>
          <a:p>
            <a:pPr marL="0" indent="0">
              <a:buNone/>
            </a:pPr>
            <a:r>
              <a:rPr lang="fr-CA" dirty="0"/>
              <a:t>À élaborer – quelles techniques devrais-je aborder qui sont moins couvertes ailleurs</a:t>
            </a:r>
          </a:p>
          <a:p>
            <a:pPr marL="0" indent="0">
              <a:buNone/>
            </a:pPr>
            <a:r>
              <a:rPr lang="fr-CA" dirty="0"/>
              <a:t>Techniques plus particulièrement utilisées en santé mentale que je peux aborder: </a:t>
            </a:r>
          </a:p>
          <a:p>
            <a:pPr marL="0" indent="0">
              <a:buNone/>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err="1">
                <a:solidFill>
                  <a:srgbClr val="565656"/>
                </a:solidFill>
                <a:effectLst/>
                <a:latin typeface="GillSansMT"/>
              </a:rPr>
              <a:t>développer</a:t>
            </a:r>
            <a:r>
              <a:rPr lang="en-CA" sz="1800" dirty="0">
                <a:solidFill>
                  <a:srgbClr val="565656"/>
                </a:solidFill>
                <a:effectLst/>
                <a:latin typeface="GillSansMT"/>
              </a:rPr>
              <a:t> un </a:t>
            </a:r>
            <a:r>
              <a:rPr lang="en-CA" sz="1800" dirty="0" err="1">
                <a:solidFill>
                  <a:srgbClr val="565656"/>
                </a:solidFill>
                <a:effectLst/>
                <a:latin typeface="GillSansMT"/>
              </a:rPr>
              <a:t>espace</a:t>
            </a:r>
            <a:r>
              <a:rPr lang="en-CA" sz="1800" dirty="0">
                <a:solidFill>
                  <a:srgbClr val="565656"/>
                </a:solidFill>
                <a:effectLst/>
                <a:latin typeface="GillSansMT"/>
              </a:rPr>
              <a:t> de communication </a:t>
            </a:r>
            <a:r>
              <a:rPr lang="en-CA" sz="1800" dirty="0" err="1">
                <a:solidFill>
                  <a:srgbClr val="565656"/>
                </a:solidFill>
                <a:effectLst/>
                <a:latin typeface="GillSansMT"/>
              </a:rPr>
              <a:t>empreint</a:t>
            </a:r>
            <a:r>
              <a:rPr lang="en-CA" sz="1800" dirty="0">
                <a:solidFill>
                  <a:srgbClr val="565656"/>
                </a:solidFill>
                <a:effectLst/>
                <a:latin typeface="GillSansMT"/>
              </a:rPr>
              <a:t> de respect et de </a:t>
            </a:r>
            <a:r>
              <a:rPr lang="en-CA" sz="1800" dirty="0" err="1">
                <a:solidFill>
                  <a:srgbClr val="565656"/>
                </a:solidFill>
                <a:effectLst/>
                <a:latin typeface="GillSansMT"/>
              </a:rPr>
              <a:t>confiance</a:t>
            </a:r>
            <a:r>
              <a:rPr lang="en-CA" sz="1800" dirty="0">
                <a:solidFill>
                  <a:srgbClr val="565656"/>
                </a:solidFill>
                <a:effectLst/>
                <a:latin typeface="GillSansMT"/>
              </a:rPr>
              <a:t> </a:t>
            </a:r>
            <a:endParaRPr lang="en-CA" dirty="0">
              <a:effectLst/>
            </a:endParaRPr>
          </a:p>
          <a:p>
            <a:pPr marL="0" indent="0">
              <a:buNone/>
            </a:pPr>
            <a:endParaRPr lang="fr-CA" dirty="0"/>
          </a:p>
        </p:txBody>
      </p:sp>
      <p:sp>
        <p:nvSpPr>
          <p:cNvPr id="4" name="Espace réservé du numéro de diapositive 3"/>
          <p:cNvSpPr>
            <a:spLocks noGrp="1"/>
          </p:cNvSpPr>
          <p:nvPr>
            <p:ph type="sldNum" sz="quarter" idx="5"/>
          </p:nvPr>
        </p:nvSpPr>
        <p:spPr/>
        <p:txBody>
          <a:bodyPr/>
          <a:lstStyle/>
          <a:p>
            <a:fld id="{D7824EE4-D93F-445E-B3A5-40D468FDC994}" type="slidenum">
              <a:rPr lang="fr-CA" smtClean="0"/>
              <a:t>19</a:t>
            </a:fld>
            <a:endParaRPr lang="fr-CA"/>
          </a:p>
        </p:txBody>
      </p:sp>
    </p:spTree>
    <p:extLst>
      <p:ext uri="{BB962C8B-B14F-4D97-AF65-F5344CB8AC3E}">
        <p14:creationId xmlns:p14="http://schemas.microsoft.com/office/powerpoint/2010/main" val="2334757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A6C5ED-E61C-D949-8F4E-B9C1A188A3ED}" type="datetimeFigureOut">
              <a:rPr lang="en-US" smtClean="0"/>
              <a:t>3/14/26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263073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6C5ED-E61C-D949-8F4E-B9C1A188A3ED}" type="datetimeFigureOut">
              <a:rPr lang="en-US" smtClean="0"/>
              <a:t>3/14/26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3515940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6C5ED-E61C-D949-8F4E-B9C1A188A3ED}" type="datetimeFigureOut">
              <a:rPr lang="en-US" smtClean="0"/>
              <a:t>3/14/26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1465740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6C5ED-E61C-D949-8F4E-B9C1A188A3ED}" type="datetimeFigureOut">
              <a:rPr lang="en-US" smtClean="0"/>
              <a:t>3/14/26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3026765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re / Contenu - 1 colonne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D7E75C-D130-FE43-A6BE-E6AE479A5644}"/>
              </a:ext>
            </a:extLst>
          </p:cNvPr>
          <p:cNvSpPr/>
          <p:nvPr userDrawn="1"/>
        </p:nvSpPr>
        <p:spPr>
          <a:xfrm>
            <a:off x="0" y="0"/>
            <a:ext cx="12192000" cy="1604797"/>
          </a:xfrm>
          <a:prstGeom prst="rect">
            <a:avLst/>
          </a:prstGeom>
          <a:solidFill>
            <a:srgbClr val="F2F2F2">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12" name="Titre 11">
            <a:extLst>
              <a:ext uri="{FF2B5EF4-FFF2-40B4-BE49-F238E27FC236}">
                <a16:creationId xmlns:a16="http://schemas.microsoft.com/office/drawing/2014/main" id="{083E2638-0907-4296-A837-AA3E16D5BFB6}"/>
              </a:ext>
            </a:extLst>
          </p:cNvPr>
          <p:cNvSpPr>
            <a:spLocks noGrp="1"/>
          </p:cNvSpPr>
          <p:nvPr>
            <p:ph type="title" hasCustomPrompt="1"/>
          </p:nvPr>
        </p:nvSpPr>
        <p:spPr>
          <a:xfrm>
            <a:off x="914400" y="441108"/>
            <a:ext cx="10515600" cy="1067944"/>
          </a:xfrm>
          <a:prstGeom prst="rect">
            <a:avLst/>
          </a:prstGeom>
        </p:spPr>
        <p:txBody>
          <a:bodyPr/>
          <a:lstStyle>
            <a:lvl1pPr>
              <a:defRPr/>
            </a:lvl1pPr>
          </a:lstStyle>
          <a:p>
            <a:r>
              <a:rPr lang="fr-FR" dirty="0"/>
              <a:t>Insérer le titre ici</a:t>
            </a:r>
            <a:endParaRPr lang="fr-CA" dirty="0"/>
          </a:p>
        </p:txBody>
      </p:sp>
      <p:sp>
        <p:nvSpPr>
          <p:cNvPr id="9" name="Carré-couleur accent">
            <a:extLst>
              <a:ext uri="{FF2B5EF4-FFF2-40B4-BE49-F238E27FC236}">
                <a16:creationId xmlns:a16="http://schemas.microsoft.com/office/drawing/2014/main" id="{4A71971A-23FE-4748-A262-58A4325C6511}"/>
              </a:ext>
            </a:extLst>
          </p:cNvPr>
          <p:cNvSpPr/>
          <p:nvPr userDrawn="1"/>
        </p:nvSpPr>
        <p:spPr>
          <a:xfrm>
            <a:off x="4" y="1"/>
            <a:ext cx="842904" cy="842904"/>
          </a:xfrm>
          <a:prstGeom prst="rect">
            <a:avLst/>
          </a:prstGeom>
          <a:solidFill>
            <a:srgbClr val="0B113A"/>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fr-CA" sz="2400" b="0" i="0" u="none" strike="noStrike" kern="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AD5AD24B-91AE-6C42-B8B9-7D75495F03A8}"/>
              </a:ext>
            </a:extLst>
          </p:cNvPr>
          <p:cNvSpPr/>
          <p:nvPr userDrawn="1"/>
        </p:nvSpPr>
        <p:spPr>
          <a:xfrm>
            <a:off x="3177" y="-1040"/>
            <a:ext cx="624945" cy="618888"/>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13" name="Espace réservé du texte 2">
            <a:extLst>
              <a:ext uri="{FF2B5EF4-FFF2-40B4-BE49-F238E27FC236}">
                <a16:creationId xmlns:a16="http://schemas.microsoft.com/office/drawing/2014/main" id="{E1DB5020-C456-FF47-9CA1-60743929DA4E}"/>
              </a:ext>
            </a:extLst>
          </p:cNvPr>
          <p:cNvSpPr>
            <a:spLocks noGrp="1"/>
          </p:cNvSpPr>
          <p:nvPr>
            <p:ph idx="1" hasCustomPrompt="1"/>
          </p:nvPr>
        </p:nvSpPr>
        <p:spPr>
          <a:xfrm>
            <a:off x="914400" y="1802643"/>
            <a:ext cx="10439400" cy="3712464"/>
          </a:xfrm>
          <a:prstGeom prst="rect">
            <a:avLst/>
          </a:prstGeom>
        </p:spPr>
        <p:txBody>
          <a:bodyPr vert="horz" lIns="0" tIns="0" rIns="0" bIns="0" rtlCol="0">
            <a:normAutofit/>
          </a:bodyPr>
          <a:lstStyle>
            <a:lvl1pPr>
              <a:spcAft>
                <a:spcPts val="1200"/>
              </a:spcAft>
              <a:defRPr sz="2667"/>
            </a:lvl1pPr>
            <a:lvl2pPr marL="457189" marR="0" indent="-457189" algn="l" defTabSz="914377" rtl="0" eaLnBrk="1" fontAlgn="auto" latinLnBrk="0" hangingPunct="1">
              <a:lnSpc>
                <a:spcPct val="100000"/>
              </a:lnSpc>
              <a:spcBef>
                <a:spcPts val="0"/>
              </a:spcBef>
              <a:spcAft>
                <a:spcPts val="800"/>
              </a:spcAft>
              <a:buClr>
                <a:schemeClr val="accent1"/>
              </a:buClr>
              <a:buSzTx/>
              <a:buFont typeface="+mj-lt"/>
              <a:buAutoNum type="arabicPeriod"/>
              <a:tabLst/>
              <a:defRPr sz="2133"/>
            </a:lvl2pPr>
            <a:lvl3pPr>
              <a:spcAft>
                <a:spcPts val="400"/>
              </a:spcAft>
              <a:defRPr sz="1867"/>
            </a:lvl3pPr>
            <a:lvl4pPr>
              <a:spcAft>
                <a:spcPts val="400"/>
              </a:spcAft>
              <a:defRPr/>
            </a:lvl4pPr>
          </a:lstStyle>
          <a:p>
            <a:pPr lvl="0"/>
            <a:r>
              <a:rPr lang="fr-FR" dirty="0"/>
              <a:t>Cliquez pour modifier les styles du texte du masque</a:t>
            </a:r>
          </a:p>
          <a:p>
            <a:pPr lvl="1"/>
            <a:r>
              <a:rPr lang="fr-FR" dirty="0"/>
              <a:t>Cliquez pour modifier le texte</a:t>
            </a:r>
          </a:p>
          <a:p>
            <a:pPr marL="457189" marR="0" lvl="1" indent="-457189" algn="l" defTabSz="914377" rtl="0" eaLnBrk="1" fontAlgn="auto" latinLnBrk="0" hangingPunct="1">
              <a:lnSpc>
                <a:spcPct val="90000"/>
              </a:lnSpc>
              <a:spcBef>
                <a:spcPts val="0"/>
              </a:spcBef>
              <a:spcAft>
                <a:spcPts val="400"/>
              </a:spcAft>
              <a:buClr>
                <a:schemeClr val="accent1"/>
              </a:buClr>
              <a:buSzTx/>
              <a:buFont typeface="+mj-lt"/>
              <a:buAutoNum type="arabicPeriod"/>
              <a:tabLst/>
              <a:defRPr/>
            </a:pPr>
            <a:r>
              <a:rPr lang="fr-FR" dirty="0"/>
              <a:t>Cliquez pour modifier le texte</a:t>
            </a:r>
          </a:p>
          <a:p>
            <a:pPr marL="457189" marR="0" lvl="1" indent="-457189" algn="l" defTabSz="914377" rtl="0" eaLnBrk="1" fontAlgn="auto" latinLnBrk="0" hangingPunct="1">
              <a:lnSpc>
                <a:spcPct val="90000"/>
              </a:lnSpc>
              <a:spcBef>
                <a:spcPts val="0"/>
              </a:spcBef>
              <a:spcAft>
                <a:spcPts val="400"/>
              </a:spcAft>
              <a:buClr>
                <a:schemeClr val="accent1"/>
              </a:buClr>
              <a:buSzTx/>
              <a:buFont typeface="+mj-lt"/>
              <a:buAutoNum type="arabicPeriod"/>
              <a:tabLst/>
              <a:defRPr/>
            </a:pPr>
            <a:r>
              <a:rPr lang="fr-FR" dirty="0"/>
              <a:t>Cliquez pour modifier le texte</a:t>
            </a:r>
          </a:p>
          <a:p>
            <a:pPr lvl="1"/>
            <a:endParaRPr lang="fr-FR" dirty="0"/>
          </a:p>
        </p:txBody>
      </p:sp>
    </p:spTree>
    <p:extLst>
      <p:ext uri="{BB962C8B-B14F-4D97-AF65-F5344CB8AC3E}">
        <p14:creationId xmlns:p14="http://schemas.microsoft.com/office/powerpoint/2010/main" val="91855396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tercalaire 1 - avec image - texte blanc - 01">
    <p:bg bwMode="ltGray">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8469843"/>
      </p:ext>
    </p:extLst>
  </p:cSld>
  <p:clrMapOvr>
    <a:masterClrMapping/>
  </p:clrMapOvr>
  <p:extLst>
    <p:ext uri="{DCECCB84-F9BA-43D5-87BE-67443E8EF086}">
      <p15:sldGuideLst xmlns:p15="http://schemas.microsoft.com/office/powerpoint/2012/main">
        <p15:guide id="2" pos="2898">
          <p15:clr>
            <a:srgbClr val="FBAE40"/>
          </p15:clr>
        </p15:guide>
        <p15:guide id="3" orient="horz" pos="280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6C5ED-E61C-D949-8F4E-B9C1A188A3ED}" type="datetimeFigureOut">
              <a:rPr lang="en-US" smtClean="0"/>
              <a:t>3/14/26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83779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A6C5ED-E61C-D949-8F4E-B9C1A188A3ED}" type="datetimeFigureOut">
              <a:rPr lang="en-US" smtClean="0"/>
              <a:t>3/14/26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1735027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A6C5ED-E61C-D949-8F4E-B9C1A188A3ED}" type="datetimeFigureOut">
              <a:rPr lang="en-US" smtClean="0"/>
              <a:t>3/14/26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431339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A6C5ED-E61C-D949-8F4E-B9C1A188A3ED}" type="datetimeFigureOut">
              <a:rPr lang="en-US" smtClean="0"/>
              <a:t>3/14/26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2369352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A6C5ED-E61C-D949-8F4E-B9C1A188A3ED}" type="datetimeFigureOut">
              <a:rPr lang="en-US" smtClean="0"/>
              <a:t>3/14/26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4063358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6C5ED-E61C-D949-8F4E-B9C1A188A3ED}" type="datetimeFigureOut">
              <a:rPr lang="en-US" smtClean="0"/>
              <a:t>3/14/26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2534834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A6C5ED-E61C-D949-8F4E-B9C1A188A3ED}" type="datetimeFigureOut">
              <a:rPr lang="en-US" smtClean="0"/>
              <a:t>3/14/26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226599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A6C5ED-E61C-D949-8F4E-B9C1A188A3ED}" type="datetimeFigureOut">
              <a:rPr lang="en-US" smtClean="0"/>
              <a:t>3/14/26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431684-634C-3040-84DE-7A9411AFA543}" type="slidenum">
              <a:rPr lang="en-US" smtClean="0"/>
              <a:t>‹N°›</a:t>
            </a:fld>
            <a:endParaRPr lang="en-US" dirty="0"/>
          </a:p>
        </p:txBody>
      </p:sp>
    </p:spTree>
    <p:extLst>
      <p:ext uri="{BB962C8B-B14F-4D97-AF65-F5344CB8AC3E}">
        <p14:creationId xmlns:p14="http://schemas.microsoft.com/office/powerpoint/2010/main" val="621047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A6C5ED-E61C-D949-8F4E-B9C1A188A3ED}" type="datetimeFigureOut">
              <a:rPr lang="en-US" smtClean="0"/>
              <a:t>3/14/26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431684-634C-3040-84DE-7A9411AFA543}" type="slidenum">
              <a:rPr lang="en-US" smtClean="0"/>
              <a:t>‹N°›</a:t>
            </a:fld>
            <a:endParaRPr lang="en-US" dirty="0"/>
          </a:p>
        </p:txBody>
      </p:sp>
    </p:spTree>
    <p:extLst>
      <p:ext uri="{BB962C8B-B14F-4D97-AF65-F5344CB8AC3E}">
        <p14:creationId xmlns:p14="http://schemas.microsoft.com/office/powerpoint/2010/main" val="2494922588"/>
      </p:ext>
    </p:extLst>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 id="2147484040" r:id="rId12"/>
    <p:sldLayoutId id="2147484041" r:id="rId13"/>
    <p:sldLayoutId id="214748404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lP_0QXLSfl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inesss.qc.ca/en/formations-et-outils-cliniques/outils-cliniques/outils-par-thematiques/outils/" TargetMode="External"/><Relationship Id="rId1" Type="http://schemas.openxmlformats.org/officeDocument/2006/relationships/slideLayout" Target="../slideLayouts/slideLayout12.xm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svg"/><Relationship Id="rId3" Type="http://schemas.openxmlformats.org/officeDocument/2006/relationships/image" Target="../media/image37.svg"/><Relationship Id="rId7" Type="http://schemas.openxmlformats.org/officeDocument/2006/relationships/image" Target="../media/image41.svg"/><Relationship Id="rId12"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svg"/><Relationship Id="rId5" Type="http://schemas.openxmlformats.org/officeDocument/2006/relationships/image" Target="../media/image39.svg"/><Relationship Id="rId15" Type="http://schemas.openxmlformats.org/officeDocument/2006/relationships/image" Target="../media/image4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svg"/><Relationship Id="rId14" Type="http://schemas.openxmlformats.org/officeDocument/2006/relationships/image" Target="../media/image48.png"/></Relationships>
</file>

<file path=ppt/slides/_rels/slide29.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18" Type="http://schemas.openxmlformats.org/officeDocument/2006/relationships/image" Target="../media/image63.png"/><Relationship Id="rId26" Type="http://schemas.openxmlformats.org/officeDocument/2006/relationships/image" Target="../media/image67.png"/><Relationship Id="rId3" Type="http://schemas.openxmlformats.org/officeDocument/2006/relationships/image" Target="../media/image50.png"/><Relationship Id="rId21" Type="http://schemas.openxmlformats.org/officeDocument/2006/relationships/customXml" Target="../ink/ink4.xml"/><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customXml" Target="../ink/ink2.xml"/><Relationship Id="rId25" Type="http://schemas.openxmlformats.org/officeDocument/2006/relationships/customXml" Target="../ink/ink6.xml"/><Relationship Id="rId2" Type="http://schemas.openxmlformats.org/officeDocument/2006/relationships/notesSlide" Target="../notesSlides/notesSlide17.xml"/><Relationship Id="rId16" Type="http://schemas.openxmlformats.org/officeDocument/2006/relationships/image" Target="../media/image62.png"/><Relationship Id="rId20" Type="http://schemas.openxmlformats.org/officeDocument/2006/relationships/image" Target="../media/image64.png"/><Relationship Id="rId1" Type="http://schemas.openxmlformats.org/officeDocument/2006/relationships/slideLayout" Target="../slideLayouts/slideLayout13.xml"/><Relationship Id="rId6" Type="http://schemas.openxmlformats.org/officeDocument/2006/relationships/image" Target="../media/image53.svg"/><Relationship Id="rId11" Type="http://schemas.openxmlformats.org/officeDocument/2006/relationships/image" Target="../media/image58.svg"/><Relationship Id="rId24" Type="http://schemas.openxmlformats.org/officeDocument/2006/relationships/image" Target="../media/image66.png"/><Relationship Id="rId5" Type="http://schemas.openxmlformats.org/officeDocument/2006/relationships/image" Target="../media/image52.png"/><Relationship Id="rId15" Type="http://schemas.openxmlformats.org/officeDocument/2006/relationships/customXml" Target="../ink/ink1.xml"/><Relationship Id="rId23" Type="http://schemas.openxmlformats.org/officeDocument/2006/relationships/customXml" Target="../ink/ink5.xml"/><Relationship Id="rId28" Type="http://schemas.openxmlformats.org/officeDocument/2006/relationships/image" Target="../media/image68.png"/><Relationship Id="rId10" Type="http://schemas.openxmlformats.org/officeDocument/2006/relationships/image" Target="../media/image57.png"/><Relationship Id="rId19" Type="http://schemas.openxmlformats.org/officeDocument/2006/relationships/customXml" Target="../ink/ink3.xml"/><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svg"/><Relationship Id="rId22" Type="http://schemas.openxmlformats.org/officeDocument/2006/relationships/image" Target="../media/image65.png"/><Relationship Id="rId27" Type="http://schemas.openxmlformats.org/officeDocument/2006/relationships/customXml" Target="../ink/ink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e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8" Type="http://schemas.openxmlformats.org/officeDocument/2006/relationships/customXml" Target="../ink/ink8.xml"/><Relationship Id="rId13" Type="http://schemas.openxmlformats.org/officeDocument/2006/relationships/customXml" Target="../ink/ink12.xml"/><Relationship Id="rId3" Type="http://schemas.openxmlformats.org/officeDocument/2006/relationships/diagramData" Target="../diagrams/data11.xml"/><Relationship Id="rId7" Type="http://schemas.microsoft.com/office/2007/relationships/diagramDrawing" Target="../diagrams/drawing11.xml"/><Relationship Id="rId12" Type="http://schemas.openxmlformats.org/officeDocument/2006/relationships/customXml" Target="../ink/ink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customXml" Target="../ink/ink10.xml"/><Relationship Id="rId5" Type="http://schemas.openxmlformats.org/officeDocument/2006/relationships/diagramQuickStyle" Target="../diagrams/quickStyle11.xml"/><Relationship Id="rId15" Type="http://schemas.openxmlformats.org/officeDocument/2006/relationships/image" Target="../media/image77.png"/><Relationship Id="rId10" Type="http://schemas.openxmlformats.org/officeDocument/2006/relationships/customXml" Target="../ink/ink9.xml"/><Relationship Id="rId4" Type="http://schemas.openxmlformats.org/officeDocument/2006/relationships/diagramLayout" Target="../diagrams/layout11.xml"/><Relationship Id="rId9" Type="http://schemas.openxmlformats.org/officeDocument/2006/relationships/image" Target="../media/image76.png"/><Relationship Id="rId14" Type="http://schemas.openxmlformats.org/officeDocument/2006/relationships/customXml" Target="../ink/ink1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png"/></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8" Type="http://schemas.openxmlformats.org/officeDocument/2006/relationships/customXml" Target="../ink/ink14.xml"/><Relationship Id="rId13" Type="http://schemas.openxmlformats.org/officeDocument/2006/relationships/image" Target="../media/image84.png"/><Relationship Id="rId3" Type="http://schemas.openxmlformats.org/officeDocument/2006/relationships/diagramData" Target="../diagrams/data17.xml"/><Relationship Id="rId7" Type="http://schemas.microsoft.com/office/2007/relationships/diagramDrawing" Target="../diagrams/drawing17.xml"/><Relationship Id="rId12" Type="http://schemas.openxmlformats.org/officeDocument/2006/relationships/customXml" Target="../ink/ink17.xml"/><Relationship Id="rId17" Type="http://schemas.openxmlformats.org/officeDocument/2006/relationships/image" Target="../media/image77.png"/><Relationship Id="rId2" Type="http://schemas.openxmlformats.org/officeDocument/2006/relationships/notesSlide" Target="../notesSlides/notesSlide26.xml"/><Relationship Id="rId16" Type="http://schemas.openxmlformats.org/officeDocument/2006/relationships/customXml" Target="../ink/ink20.xml"/><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openxmlformats.org/officeDocument/2006/relationships/customXml" Target="../ink/ink16.xml"/><Relationship Id="rId5" Type="http://schemas.openxmlformats.org/officeDocument/2006/relationships/diagramQuickStyle" Target="../diagrams/quickStyle17.xml"/><Relationship Id="rId15" Type="http://schemas.openxmlformats.org/officeDocument/2006/relationships/customXml" Target="../ink/ink19.xml"/><Relationship Id="rId10" Type="http://schemas.openxmlformats.org/officeDocument/2006/relationships/customXml" Target="../ink/ink15.xml"/><Relationship Id="rId4" Type="http://schemas.openxmlformats.org/officeDocument/2006/relationships/diagramLayout" Target="../diagrams/layout17.xml"/><Relationship Id="rId9" Type="http://schemas.openxmlformats.org/officeDocument/2006/relationships/image" Target="../media/image76.png"/><Relationship Id="rId14" Type="http://schemas.openxmlformats.org/officeDocument/2006/relationships/customXml" Target="../ink/ink1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4.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svg"/><Relationship Id="rId3" Type="http://schemas.openxmlformats.org/officeDocument/2006/relationships/diagramData" Target="../diagrams/data19.xml"/><Relationship Id="rId7" Type="http://schemas.microsoft.com/office/2007/relationships/diagramDrawing" Target="../diagrams/drawing19.xml"/><Relationship Id="rId12" Type="http://schemas.openxmlformats.org/officeDocument/2006/relationships/image" Target="../media/image8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image" Target="../media/image88.svg"/><Relationship Id="rId5" Type="http://schemas.openxmlformats.org/officeDocument/2006/relationships/diagramQuickStyle" Target="../diagrams/quickStyle19.xml"/><Relationship Id="rId10" Type="http://schemas.openxmlformats.org/officeDocument/2006/relationships/image" Target="../media/image87.png"/><Relationship Id="rId4" Type="http://schemas.openxmlformats.org/officeDocument/2006/relationships/diagramLayout" Target="../diagrams/layout19.xml"/><Relationship Id="rId9" Type="http://schemas.openxmlformats.org/officeDocument/2006/relationships/image" Target="../media/image86.svg"/></Relationships>
</file>

<file path=ppt/slides/_rels/slide45.xml.rels><?xml version="1.0" encoding="UTF-8" standalone="yes"?>
<Relationships xmlns="http://schemas.openxmlformats.org/package/2006/relationships"><Relationship Id="rId8" Type="http://schemas.openxmlformats.org/officeDocument/2006/relationships/customXml" Target="../ink/ink21.xml"/><Relationship Id="rId13" Type="http://schemas.openxmlformats.org/officeDocument/2006/relationships/image" Target="../media/image84.png"/><Relationship Id="rId3" Type="http://schemas.openxmlformats.org/officeDocument/2006/relationships/diagramData" Target="../diagrams/data20.xml"/><Relationship Id="rId7" Type="http://schemas.microsoft.com/office/2007/relationships/diagramDrawing" Target="../diagrams/drawing20.xml"/><Relationship Id="rId12" Type="http://schemas.openxmlformats.org/officeDocument/2006/relationships/customXml" Target="../ink/ink24.xml"/><Relationship Id="rId17" Type="http://schemas.openxmlformats.org/officeDocument/2006/relationships/image" Target="../media/image77.png"/><Relationship Id="rId2" Type="http://schemas.openxmlformats.org/officeDocument/2006/relationships/notesSlide" Target="../notesSlides/notesSlide29.xml"/><Relationship Id="rId16" Type="http://schemas.openxmlformats.org/officeDocument/2006/relationships/customXml" Target="../ink/ink27.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customXml" Target="../ink/ink23.xml"/><Relationship Id="rId5" Type="http://schemas.openxmlformats.org/officeDocument/2006/relationships/diagramQuickStyle" Target="../diagrams/quickStyle20.xml"/><Relationship Id="rId15" Type="http://schemas.openxmlformats.org/officeDocument/2006/relationships/customXml" Target="../ink/ink26.xml"/><Relationship Id="rId10" Type="http://schemas.openxmlformats.org/officeDocument/2006/relationships/customXml" Target="../ink/ink22.xml"/><Relationship Id="rId4" Type="http://schemas.openxmlformats.org/officeDocument/2006/relationships/diagramLayout" Target="../diagrams/layout20.xml"/><Relationship Id="rId9" Type="http://schemas.openxmlformats.org/officeDocument/2006/relationships/image" Target="../media/image76.png"/><Relationship Id="rId14" Type="http://schemas.openxmlformats.org/officeDocument/2006/relationships/customXml" Target="../ink/ink25.xml"/></Relationships>
</file>

<file path=ppt/slides/_rels/slide4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1.xml.rels><?xml version="1.0" encoding="UTF-8" standalone="yes"?>
<Relationships xmlns="http://schemas.openxmlformats.org/package/2006/relationships"><Relationship Id="rId8" Type="http://schemas.openxmlformats.org/officeDocument/2006/relationships/customXml" Target="../ink/ink28.xml"/><Relationship Id="rId13" Type="http://schemas.openxmlformats.org/officeDocument/2006/relationships/image" Target="../media/image84.png"/><Relationship Id="rId3" Type="http://schemas.openxmlformats.org/officeDocument/2006/relationships/diagramData" Target="../diagrams/data25.xml"/><Relationship Id="rId7" Type="http://schemas.microsoft.com/office/2007/relationships/diagramDrawing" Target="../diagrams/drawing25.xml"/><Relationship Id="rId12" Type="http://schemas.openxmlformats.org/officeDocument/2006/relationships/customXml" Target="../ink/ink31.xml"/><Relationship Id="rId17" Type="http://schemas.openxmlformats.org/officeDocument/2006/relationships/image" Target="../media/image77.png"/><Relationship Id="rId2" Type="http://schemas.openxmlformats.org/officeDocument/2006/relationships/notesSlide" Target="../notesSlides/notesSlide35.xml"/><Relationship Id="rId16" Type="http://schemas.openxmlformats.org/officeDocument/2006/relationships/customXml" Target="../ink/ink34.xml"/><Relationship Id="rId1" Type="http://schemas.openxmlformats.org/officeDocument/2006/relationships/slideLayout" Target="../slideLayouts/slideLayout2.xml"/><Relationship Id="rId6" Type="http://schemas.openxmlformats.org/officeDocument/2006/relationships/diagramColors" Target="../diagrams/colors25.xml"/><Relationship Id="rId11" Type="http://schemas.openxmlformats.org/officeDocument/2006/relationships/customXml" Target="../ink/ink30.xml"/><Relationship Id="rId5" Type="http://schemas.openxmlformats.org/officeDocument/2006/relationships/diagramQuickStyle" Target="../diagrams/quickStyle25.xml"/><Relationship Id="rId15" Type="http://schemas.openxmlformats.org/officeDocument/2006/relationships/customXml" Target="../ink/ink33.xml"/><Relationship Id="rId10" Type="http://schemas.openxmlformats.org/officeDocument/2006/relationships/customXml" Target="../ink/ink29.xml"/><Relationship Id="rId4" Type="http://schemas.openxmlformats.org/officeDocument/2006/relationships/diagramLayout" Target="../diagrams/layout25.xml"/><Relationship Id="rId9" Type="http://schemas.openxmlformats.org/officeDocument/2006/relationships/image" Target="../media/image76.png"/><Relationship Id="rId14" Type="http://schemas.openxmlformats.org/officeDocument/2006/relationships/customXml" Target="../ink/ink3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3.xml.rels><?xml version="1.0" encoding="UTF-8" standalone="yes"?>
<Relationships xmlns="http://schemas.openxmlformats.org/package/2006/relationships"><Relationship Id="rId8" Type="http://schemas.openxmlformats.org/officeDocument/2006/relationships/customXml" Target="../ink/ink35.xml"/><Relationship Id="rId13" Type="http://schemas.openxmlformats.org/officeDocument/2006/relationships/image" Target="../media/image84.png"/><Relationship Id="rId3" Type="http://schemas.openxmlformats.org/officeDocument/2006/relationships/diagramData" Target="../diagrams/data27.xml"/><Relationship Id="rId7" Type="http://schemas.microsoft.com/office/2007/relationships/diagramDrawing" Target="../diagrams/drawing27.xml"/><Relationship Id="rId12" Type="http://schemas.openxmlformats.org/officeDocument/2006/relationships/customXml" Target="../ink/ink38.xml"/><Relationship Id="rId17" Type="http://schemas.openxmlformats.org/officeDocument/2006/relationships/image" Target="../media/image77.png"/><Relationship Id="rId2" Type="http://schemas.openxmlformats.org/officeDocument/2006/relationships/notesSlide" Target="../notesSlides/notesSlide36.xml"/><Relationship Id="rId16" Type="http://schemas.openxmlformats.org/officeDocument/2006/relationships/customXml" Target="../ink/ink41.xml"/><Relationship Id="rId1" Type="http://schemas.openxmlformats.org/officeDocument/2006/relationships/slideLayout" Target="../slideLayouts/slideLayout2.xml"/><Relationship Id="rId6" Type="http://schemas.openxmlformats.org/officeDocument/2006/relationships/diagramColors" Target="../diagrams/colors27.xml"/><Relationship Id="rId11" Type="http://schemas.openxmlformats.org/officeDocument/2006/relationships/customXml" Target="../ink/ink37.xml"/><Relationship Id="rId5" Type="http://schemas.openxmlformats.org/officeDocument/2006/relationships/diagramQuickStyle" Target="../diagrams/quickStyle27.xml"/><Relationship Id="rId15" Type="http://schemas.openxmlformats.org/officeDocument/2006/relationships/customXml" Target="../ink/ink40.xml"/><Relationship Id="rId10" Type="http://schemas.openxmlformats.org/officeDocument/2006/relationships/customXml" Target="../ink/ink36.xml"/><Relationship Id="rId4" Type="http://schemas.openxmlformats.org/officeDocument/2006/relationships/diagramLayout" Target="../diagrams/layout27.xml"/><Relationship Id="rId9" Type="http://schemas.openxmlformats.org/officeDocument/2006/relationships/image" Target="../media/image76.png"/><Relationship Id="rId14" Type="http://schemas.openxmlformats.org/officeDocument/2006/relationships/customXml" Target="../ink/ink39.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5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8.xml.rels><?xml version="1.0" encoding="UTF-8" standalone="yes"?>
<Relationships xmlns="http://schemas.openxmlformats.org/package/2006/relationships"><Relationship Id="rId8" Type="http://schemas.openxmlformats.org/officeDocument/2006/relationships/customXml" Target="../ink/ink42.xml"/><Relationship Id="rId13" Type="http://schemas.openxmlformats.org/officeDocument/2006/relationships/image" Target="../media/image84.png"/><Relationship Id="rId3" Type="http://schemas.openxmlformats.org/officeDocument/2006/relationships/diagramData" Target="../diagrams/data30.xml"/><Relationship Id="rId7" Type="http://schemas.microsoft.com/office/2007/relationships/diagramDrawing" Target="../diagrams/drawing30.xml"/><Relationship Id="rId12" Type="http://schemas.openxmlformats.org/officeDocument/2006/relationships/customXml" Target="../ink/ink45.xml"/><Relationship Id="rId17" Type="http://schemas.openxmlformats.org/officeDocument/2006/relationships/image" Target="../media/image77.png"/><Relationship Id="rId2" Type="http://schemas.openxmlformats.org/officeDocument/2006/relationships/notesSlide" Target="../notesSlides/notesSlide40.xml"/><Relationship Id="rId16" Type="http://schemas.openxmlformats.org/officeDocument/2006/relationships/customXml" Target="../ink/ink48.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customXml" Target="../ink/ink44.xml"/><Relationship Id="rId5" Type="http://schemas.openxmlformats.org/officeDocument/2006/relationships/diagramQuickStyle" Target="../diagrams/quickStyle30.xml"/><Relationship Id="rId15" Type="http://schemas.openxmlformats.org/officeDocument/2006/relationships/customXml" Target="../ink/ink47.xml"/><Relationship Id="rId10" Type="http://schemas.openxmlformats.org/officeDocument/2006/relationships/customXml" Target="../ink/ink43.xml"/><Relationship Id="rId4" Type="http://schemas.openxmlformats.org/officeDocument/2006/relationships/diagramLayout" Target="../diagrams/layout30.xml"/><Relationship Id="rId9" Type="http://schemas.openxmlformats.org/officeDocument/2006/relationships/image" Target="../media/image76.png"/><Relationship Id="rId14" Type="http://schemas.openxmlformats.org/officeDocument/2006/relationships/customXml" Target="../ink/ink4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cliniquefocus.com/pdf/portfolio-complet-adulte.pdf" TargetMode="External"/><Relationship Id="rId2" Type="http://schemas.openxmlformats.org/officeDocument/2006/relationships/hyperlink" Target="http://www.cliniquefocus.com/pdf/portfolio-complet-enfant.pdf" TargetMode="External"/><Relationship Id="rId1" Type="http://schemas.openxmlformats.org/officeDocument/2006/relationships/slideLayout" Target="../slideLayouts/slideLayout2.xml"/><Relationship Id="rId4" Type="http://schemas.openxmlformats.org/officeDocument/2006/relationships/hyperlink" Target="http://www.divacenter.eu/Content/Downloads/DIVA_2_FRANCAIS.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caddra.ca/fr/public/adultes/l-evaluation/" TargetMode="Externa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01.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01.png"/><Relationship Id="rId5" Type="http://schemas.openxmlformats.org/officeDocument/2006/relationships/image" Target="../media/image103.png"/><Relationship Id="rId4" Type="http://schemas.openxmlformats.org/officeDocument/2006/relationships/image" Target="../media/image102.png"/></Relationships>
</file>

<file path=ppt/slides/_rels/slide7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package" Target="../embeddings/Document_Microsoft_Word.docx"/><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package" Target="../embeddings/Document_Microsoft_Word1.docx"/><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package" Target="../embeddings/Document_Microsoft_Word2.docx"/><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lemedecinduquebec.org/media/323260/029-035DreRozefort0912-1-5-2.pdf" TargetMode="External"/><Relationship Id="rId2" Type="http://schemas.openxmlformats.org/officeDocument/2006/relationships/hyperlink" Target="https://doi.org/10.1136/sbmj.j1821" TargetMode="External"/><Relationship Id="rId1" Type="http://schemas.openxmlformats.org/officeDocument/2006/relationships/slideLayout" Target="../slideLayouts/slideLayout2.xml"/><Relationship Id="rId4" Type="http://schemas.openxmlformats.org/officeDocument/2006/relationships/hyperlink" Target="https://www.opq.org/wp%20content/uploads/2020/03/2207_38_fr-ca_0_aide_memoire_confidentialite_final.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hyperlink" Target="https://doi.org/10.1111/ijcp.13260" TargetMode="External"/><Relationship Id="rId2" Type="http://schemas.openxmlformats.org/officeDocument/2006/relationships/hyperlink" Target="https://www.caddra.ca/"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s://www.psychedpodcast.org/blog/mse" TargetMode="External"/><Relationship Id="rId2" Type="http://schemas.openxmlformats.org/officeDocument/2006/relationships/hyperlink" Target="https://www.psychopap.com/wp-content/uploads/2019/09/Therapie-psychodynamique-final-18-sept.pdf" TargetMode="External"/><Relationship Id="rId1" Type="http://schemas.openxmlformats.org/officeDocument/2006/relationships/slideLayout" Target="../slideLayouts/slideLayout2.xml"/><Relationship Id="rId4" Type="http://schemas.openxmlformats.org/officeDocument/2006/relationships/hyperlink" Target="https://aqiism.org/wp-content/uploads/2018/11/Examen-mental-Pr%C3%A9vention-suicide-AQIISM.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8C98665-8EC5-11A9-7DF2-BF7DA522E7E9}"/>
              </a:ext>
            </a:extLst>
          </p:cNvPr>
          <p:cNvSpPr>
            <a:spLocks noGrp="1"/>
          </p:cNvSpPr>
          <p:nvPr>
            <p:ph type="ctrTitle"/>
          </p:nvPr>
        </p:nvSpPr>
        <p:spPr>
          <a:xfrm>
            <a:off x="874815" y="798703"/>
            <a:ext cx="5221185" cy="3072015"/>
          </a:xfrm>
        </p:spPr>
        <p:txBody>
          <a:bodyPr vert="horz" lIns="91440" tIns="45720" rIns="91440" bIns="45720" rtlCol="0" anchor="b">
            <a:normAutofit/>
          </a:bodyPr>
          <a:lstStyle/>
          <a:p>
            <a:r>
              <a:rPr lang="en-US" sz="3300" kern="1200">
                <a:solidFill>
                  <a:schemeClr val="tx1"/>
                </a:solidFill>
                <a:latin typeface="+mj-lt"/>
                <a:ea typeface="+mj-ea"/>
                <a:cs typeface="+mj-cs"/>
              </a:rPr>
              <a:t>Et si on écoutait autrement ?</a:t>
            </a:r>
            <a:br>
              <a:rPr lang="en-US" sz="3300" kern="1200">
                <a:solidFill>
                  <a:schemeClr val="tx1"/>
                </a:solidFill>
                <a:latin typeface="+mj-lt"/>
                <a:ea typeface="+mj-ea"/>
                <a:cs typeface="+mj-cs"/>
              </a:rPr>
            </a:br>
            <a:r>
              <a:rPr lang="en-US" sz="3300" b="1" i="0" kern="1200">
                <a:solidFill>
                  <a:schemeClr val="tx1"/>
                </a:solidFill>
                <a:effectLst/>
                <a:latin typeface="+mj-lt"/>
                <a:ea typeface="+mj-ea"/>
                <a:cs typeface="+mj-cs"/>
              </a:rPr>
              <a:t>Initiation à l’</a:t>
            </a:r>
            <a:r>
              <a:rPr lang="en-US" sz="3300" b="1" kern="1200">
                <a:solidFill>
                  <a:schemeClr val="tx1"/>
                </a:solidFill>
                <a:latin typeface="+mj-lt"/>
                <a:ea typeface="+mj-ea"/>
                <a:cs typeface="+mj-cs"/>
              </a:rPr>
              <a:t>é</a:t>
            </a:r>
            <a:r>
              <a:rPr lang="en-US" sz="3300" b="1" i="0" kern="1200">
                <a:solidFill>
                  <a:schemeClr val="tx1"/>
                </a:solidFill>
                <a:effectLst/>
                <a:latin typeface="+mj-lt"/>
                <a:ea typeface="+mj-ea"/>
                <a:cs typeface="+mj-cs"/>
              </a:rPr>
              <a:t>valuation de la condition mentale et échelles cliniques en psychiatrie</a:t>
            </a:r>
            <a:endParaRPr lang="en-US" sz="3300" kern="1200">
              <a:solidFill>
                <a:schemeClr val="tx1"/>
              </a:solidFill>
              <a:latin typeface="+mj-lt"/>
              <a:ea typeface="+mj-ea"/>
              <a:cs typeface="+mj-cs"/>
            </a:endParaRPr>
          </a:p>
        </p:txBody>
      </p:sp>
      <p:sp>
        <p:nvSpPr>
          <p:cNvPr id="3" name="Subtitle 2">
            <a:extLst>
              <a:ext uri="{FF2B5EF4-FFF2-40B4-BE49-F238E27FC236}">
                <a16:creationId xmlns:a16="http://schemas.microsoft.com/office/drawing/2014/main" id="{DEC7F681-EA5B-01F2-0CD4-CF064266C48A}"/>
              </a:ext>
            </a:extLst>
          </p:cNvPr>
          <p:cNvSpPr>
            <a:spLocks noGrp="1"/>
          </p:cNvSpPr>
          <p:nvPr>
            <p:ph type="subTitle" idx="1"/>
          </p:nvPr>
        </p:nvSpPr>
        <p:spPr>
          <a:xfrm>
            <a:off x="870148" y="3962792"/>
            <a:ext cx="5221185" cy="2102108"/>
          </a:xfrm>
        </p:spPr>
        <p:txBody>
          <a:bodyPr vert="horz" lIns="91440" tIns="45720" rIns="91440" bIns="45720" rtlCol="0" anchor="t">
            <a:normAutofit/>
          </a:bodyPr>
          <a:lstStyle/>
          <a:p>
            <a:r>
              <a:rPr lang="en-US" sz="2000" b="1" kern="1200">
                <a:solidFill>
                  <a:schemeClr val="tx1"/>
                </a:solidFill>
                <a:latin typeface="+mn-lt"/>
                <a:ea typeface="+mn-ea"/>
                <a:cs typeface="+mn-cs"/>
              </a:rPr>
              <a:t>Violaine Masson, BPharm, MSc, PharmD, BCPP</a:t>
            </a:r>
          </a:p>
          <a:p>
            <a:r>
              <a:rPr lang="en-US" sz="2000" kern="1200">
                <a:solidFill>
                  <a:schemeClr val="tx1"/>
                </a:solidFill>
                <a:latin typeface="+mn-lt"/>
                <a:ea typeface="+mn-ea"/>
                <a:cs typeface="+mn-cs"/>
              </a:rPr>
              <a:t>Merci Lisa Abou, ancienne pharmacienne et Résidente en Psychiatrie</a:t>
            </a:r>
          </a:p>
          <a:p>
            <a:r>
              <a:rPr lang="en-US" sz="2000" kern="1200">
                <a:solidFill>
                  <a:schemeClr val="tx1"/>
                </a:solidFill>
                <a:latin typeface="+mn-lt"/>
                <a:ea typeface="+mn-ea"/>
                <a:cs typeface="+mn-cs"/>
              </a:rPr>
              <a:t>Université McGill et Vincent Dagenais-Beaulé, Pharmacien H Juif pour qq diapos empruntées</a:t>
            </a:r>
          </a:p>
        </p:txBody>
      </p:sp>
      <p:sp>
        <p:nvSpPr>
          <p:cNvPr id="13" name="Freeform: Shape 12">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09EBB273-12DE-2BA8-9CF9-3D76745A80F4}"/>
              </a:ext>
            </a:extLst>
          </p:cNvPr>
          <p:cNvPicPr>
            <a:picLocks noChangeAspect="1"/>
          </p:cNvPicPr>
          <p:nvPr/>
        </p:nvPicPr>
        <p:blipFill>
          <a:blip r:embed="rId2"/>
          <a:stretch>
            <a:fillRect/>
          </a:stretch>
        </p:blipFill>
        <p:spPr>
          <a:xfrm>
            <a:off x="6651243" y="1360516"/>
            <a:ext cx="4939504" cy="3754021"/>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7" name="Freeform: Shape 16">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63755DDF-710E-3E8F-F0C7-A7AC3DC98445}"/>
              </a:ext>
            </a:extLst>
          </p:cNvPr>
          <p:cNvSpPr txBox="1"/>
          <p:nvPr/>
        </p:nvSpPr>
        <p:spPr>
          <a:xfrm>
            <a:off x="8372217" y="5034184"/>
            <a:ext cx="3008987" cy="215444"/>
          </a:xfrm>
          <a:prstGeom prst="rect">
            <a:avLst/>
          </a:prstGeom>
          <a:noFill/>
        </p:spPr>
        <p:txBody>
          <a:bodyPr wrap="square">
            <a:spAutoFit/>
          </a:bodyPr>
          <a:lstStyle/>
          <a:p>
            <a:pPr>
              <a:spcAft>
                <a:spcPts val="600"/>
              </a:spcAft>
            </a:pPr>
            <a:r>
              <a:rPr lang="en-US" sz="800" dirty="0"/>
              <a:t>https://</a:t>
            </a:r>
            <a:r>
              <a:rPr lang="en-US" sz="800" dirty="0" err="1"/>
              <a:t>neuromtl.com</a:t>
            </a:r>
            <a:r>
              <a:rPr lang="en-US" sz="800" dirty="0"/>
              <a:t>/</a:t>
            </a:r>
            <a:r>
              <a:rPr lang="en-US" sz="800" dirty="0" err="1"/>
              <a:t>fr</a:t>
            </a:r>
            <a:r>
              <a:rPr lang="en-US" sz="800" dirty="0"/>
              <a:t>/service/evaluation-</a:t>
            </a:r>
            <a:r>
              <a:rPr lang="en-US" sz="800" dirty="0" err="1"/>
              <a:t>psychiatrique</a:t>
            </a:r>
            <a:r>
              <a:rPr lang="en-US" sz="800" dirty="0"/>
              <a:t>/</a:t>
            </a:r>
            <a:endParaRPr lang="en-US" sz="800"/>
          </a:p>
        </p:txBody>
      </p:sp>
    </p:spTree>
    <p:extLst>
      <p:ext uri="{BB962C8B-B14F-4D97-AF65-F5344CB8AC3E}">
        <p14:creationId xmlns:p14="http://schemas.microsoft.com/office/powerpoint/2010/main" val="359998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F5FC-6471-7390-CA8A-FF90430512E9}"/>
              </a:ext>
            </a:extLst>
          </p:cNvPr>
          <p:cNvSpPr>
            <a:spLocks noGrp="1"/>
          </p:cNvSpPr>
          <p:nvPr>
            <p:ph type="title"/>
          </p:nvPr>
        </p:nvSpPr>
        <p:spPr>
          <a:xfrm>
            <a:off x="113674" y="0"/>
            <a:ext cx="12078326" cy="1596177"/>
          </a:xfrm>
        </p:spPr>
        <p:txBody>
          <a:bodyPr/>
          <a:lstStyle/>
          <a:p>
            <a:r>
              <a:rPr lang="en-CA" dirty="0" err="1"/>
              <a:t>Quelques</a:t>
            </a:r>
            <a:r>
              <a:rPr lang="en-CA" dirty="0"/>
              <a:t> études </a:t>
            </a:r>
            <a:r>
              <a:rPr lang="en-CA" dirty="0" err="1"/>
              <a:t>recentes</a:t>
            </a:r>
            <a:endParaRPr lang="en-CA" dirty="0"/>
          </a:p>
        </p:txBody>
      </p:sp>
      <p:pic>
        <p:nvPicPr>
          <p:cNvPr id="9" name="Content Placeholder 8" descr="A screenshot of a computer&#10;&#10;AI-generated content may be incorrect.">
            <a:extLst>
              <a:ext uri="{FF2B5EF4-FFF2-40B4-BE49-F238E27FC236}">
                <a16:creationId xmlns:a16="http://schemas.microsoft.com/office/drawing/2014/main" id="{717EB01D-B495-3DB0-ED34-E7709E71D5CD}"/>
              </a:ext>
            </a:extLst>
          </p:cNvPr>
          <p:cNvPicPr>
            <a:picLocks noGrp="1" noChangeAspect="1"/>
          </p:cNvPicPr>
          <p:nvPr>
            <p:ph idx="1"/>
          </p:nvPr>
        </p:nvPicPr>
        <p:blipFill>
          <a:blip r:embed="rId3"/>
          <a:stretch>
            <a:fillRect/>
          </a:stretch>
        </p:blipFill>
        <p:spPr>
          <a:xfrm>
            <a:off x="574675" y="1262063"/>
            <a:ext cx="9385300" cy="3276600"/>
          </a:xfrm>
        </p:spPr>
      </p:pic>
      <p:pic>
        <p:nvPicPr>
          <p:cNvPr id="3" name="Picture 2">
            <a:extLst>
              <a:ext uri="{FF2B5EF4-FFF2-40B4-BE49-F238E27FC236}">
                <a16:creationId xmlns:a16="http://schemas.microsoft.com/office/drawing/2014/main" id="{FE75110C-9E48-3460-BB82-2A4D16808E0F}"/>
              </a:ext>
            </a:extLst>
          </p:cNvPr>
          <p:cNvPicPr>
            <a:picLocks noChangeAspect="1"/>
          </p:cNvPicPr>
          <p:nvPr/>
        </p:nvPicPr>
        <p:blipFill>
          <a:blip r:embed="rId4"/>
          <a:stretch>
            <a:fillRect/>
          </a:stretch>
        </p:blipFill>
        <p:spPr>
          <a:xfrm>
            <a:off x="4419600" y="4844931"/>
            <a:ext cx="7772400" cy="1911590"/>
          </a:xfrm>
          <a:prstGeom prst="rect">
            <a:avLst/>
          </a:prstGeom>
        </p:spPr>
      </p:pic>
    </p:spTree>
    <p:extLst>
      <p:ext uri="{BB962C8B-B14F-4D97-AF65-F5344CB8AC3E}">
        <p14:creationId xmlns:p14="http://schemas.microsoft.com/office/powerpoint/2010/main" val="3491726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text on a white background&#10;&#10;AI-generated content may be incorrect.">
            <a:extLst>
              <a:ext uri="{FF2B5EF4-FFF2-40B4-BE49-F238E27FC236}">
                <a16:creationId xmlns:a16="http://schemas.microsoft.com/office/drawing/2014/main" id="{695D0A5D-9C94-BF24-67EA-86FEA9251356}"/>
              </a:ext>
            </a:extLst>
          </p:cNvPr>
          <p:cNvPicPr>
            <a:picLocks noGrp="1" noChangeAspect="1"/>
          </p:cNvPicPr>
          <p:nvPr>
            <p:ph idx="1"/>
          </p:nvPr>
        </p:nvPicPr>
        <p:blipFill>
          <a:blip r:embed="rId3"/>
          <a:stretch>
            <a:fillRect/>
          </a:stretch>
        </p:blipFill>
        <p:spPr>
          <a:xfrm>
            <a:off x="1333500" y="618517"/>
            <a:ext cx="9525000" cy="2070100"/>
          </a:xfrm>
        </p:spPr>
      </p:pic>
      <p:pic>
        <p:nvPicPr>
          <p:cNvPr id="7" name="Picture 6" descr="A close-up of a text&#10;&#10;AI-generated content may be incorrect.">
            <a:extLst>
              <a:ext uri="{FF2B5EF4-FFF2-40B4-BE49-F238E27FC236}">
                <a16:creationId xmlns:a16="http://schemas.microsoft.com/office/drawing/2014/main" id="{C8666525-0907-93AC-1AB4-BB38080BFB7B}"/>
              </a:ext>
            </a:extLst>
          </p:cNvPr>
          <p:cNvPicPr>
            <a:picLocks noChangeAspect="1"/>
          </p:cNvPicPr>
          <p:nvPr/>
        </p:nvPicPr>
        <p:blipFill>
          <a:blip r:embed="rId4"/>
          <a:stretch>
            <a:fillRect/>
          </a:stretch>
        </p:blipFill>
        <p:spPr>
          <a:xfrm>
            <a:off x="256988" y="2688617"/>
            <a:ext cx="7772400" cy="2048703"/>
          </a:xfrm>
          <a:prstGeom prst="rect">
            <a:avLst/>
          </a:prstGeom>
        </p:spPr>
      </p:pic>
      <p:pic>
        <p:nvPicPr>
          <p:cNvPr id="19" name="Picture 18" descr="A screenshot of a computer&#10;&#10;AI-generated content may be incorrect.">
            <a:extLst>
              <a:ext uri="{FF2B5EF4-FFF2-40B4-BE49-F238E27FC236}">
                <a16:creationId xmlns:a16="http://schemas.microsoft.com/office/drawing/2014/main" id="{1E884F57-8DFC-0114-37AC-65E891085D1F}"/>
              </a:ext>
            </a:extLst>
          </p:cNvPr>
          <p:cNvPicPr>
            <a:picLocks noChangeAspect="1"/>
          </p:cNvPicPr>
          <p:nvPr/>
        </p:nvPicPr>
        <p:blipFill>
          <a:blip r:embed="rId5"/>
          <a:stretch>
            <a:fillRect/>
          </a:stretch>
        </p:blipFill>
        <p:spPr>
          <a:xfrm>
            <a:off x="3990041" y="4588724"/>
            <a:ext cx="7772400" cy="2090885"/>
          </a:xfrm>
          <a:prstGeom prst="rect">
            <a:avLst/>
          </a:prstGeom>
        </p:spPr>
      </p:pic>
    </p:spTree>
    <p:extLst>
      <p:ext uri="{BB962C8B-B14F-4D97-AF65-F5344CB8AC3E}">
        <p14:creationId xmlns:p14="http://schemas.microsoft.com/office/powerpoint/2010/main" val="1053175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0F261C-06AE-247C-FB1C-2806A059D63D}"/>
              </a:ext>
            </a:extLst>
          </p:cNvPr>
          <p:cNvPicPr>
            <a:picLocks noChangeAspect="1"/>
          </p:cNvPicPr>
          <p:nvPr/>
        </p:nvPicPr>
        <p:blipFill>
          <a:blip r:embed="rId2"/>
          <a:stretch>
            <a:fillRect/>
          </a:stretch>
        </p:blipFill>
        <p:spPr>
          <a:xfrm>
            <a:off x="252412" y="1125699"/>
            <a:ext cx="7772400" cy="4606601"/>
          </a:xfrm>
          <a:prstGeom prst="rect">
            <a:avLst/>
          </a:prstGeom>
        </p:spPr>
      </p:pic>
      <p:sp>
        <p:nvSpPr>
          <p:cNvPr id="4" name="TextBox 3">
            <a:extLst>
              <a:ext uri="{FF2B5EF4-FFF2-40B4-BE49-F238E27FC236}">
                <a16:creationId xmlns:a16="http://schemas.microsoft.com/office/drawing/2014/main" id="{D4595367-D6E4-4350-ACD6-64087F0F12AC}"/>
              </a:ext>
            </a:extLst>
          </p:cNvPr>
          <p:cNvSpPr txBox="1"/>
          <p:nvPr/>
        </p:nvSpPr>
        <p:spPr>
          <a:xfrm>
            <a:off x="0" y="6211669"/>
            <a:ext cx="12072938" cy="369332"/>
          </a:xfrm>
          <a:prstGeom prst="rect">
            <a:avLst/>
          </a:prstGeom>
          <a:noFill/>
        </p:spPr>
        <p:txBody>
          <a:bodyPr wrap="square">
            <a:spAutoFit/>
          </a:bodyPr>
          <a:lstStyle/>
          <a:p>
            <a:r>
              <a:rPr lang="en-US" dirty="0"/>
              <a:t>https://</a:t>
            </a:r>
            <a:r>
              <a:rPr lang="en-US" dirty="0" err="1"/>
              <a:t>www.salon.com</a:t>
            </a:r>
            <a:r>
              <a:rPr lang="en-US" dirty="0"/>
              <a:t>/2024/03/25/forensic-psychiatrist-on-physical-signs-of-mental-decline-changes-in-movement-and-gait/</a:t>
            </a:r>
          </a:p>
        </p:txBody>
      </p:sp>
      <p:sp>
        <p:nvSpPr>
          <p:cNvPr id="5" name="TextBox 4">
            <a:extLst>
              <a:ext uri="{FF2B5EF4-FFF2-40B4-BE49-F238E27FC236}">
                <a16:creationId xmlns:a16="http://schemas.microsoft.com/office/drawing/2014/main" id="{2310B5D6-103B-2EE9-6080-A4A4E54AEBE2}"/>
              </a:ext>
            </a:extLst>
          </p:cNvPr>
          <p:cNvSpPr txBox="1"/>
          <p:nvPr/>
        </p:nvSpPr>
        <p:spPr>
          <a:xfrm>
            <a:off x="8281987" y="2601039"/>
            <a:ext cx="2256130" cy="2585323"/>
          </a:xfrm>
          <a:prstGeom prst="rect">
            <a:avLst/>
          </a:prstGeom>
          <a:noFill/>
        </p:spPr>
        <p:txBody>
          <a:bodyPr wrap="none" rtlCol="0">
            <a:spAutoFit/>
          </a:bodyPr>
          <a:lstStyle/>
          <a:p>
            <a:r>
              <a:rPr lang="en-US" dirty="0" err="1"/>
              <a:t>Apparence</a:t>
            </a:r>
            <a:endParaRPr lang="en-US" dirty="0"/>
          </a:p>
          <a:p>
            <a:r>
              <a:rPr lang="en-US" dirty="0" err="1"/>
              <a:t>Humeur</a:t>
            </a:r>
            <a:r>
              <a:rPr lang="en-US" dirty="0"/>
              <a:t> </a:t>
            </a:r>
          </a:p>
          <a:p>
            <a:r>
              <a:rPr lang="en-US" dirty="0"/>
              <a:t>Affect</a:t>
            </a:r>
          </a:p>
          <a:p>
            <a:r>
              <a:rPr lang="en-US" dirty="0"/>
              <a:t>Posture</a:t>
            </a:r>
          </a:p>
          <a:p>
            <a:r>
              <a:rPr lang="en-US" dirty="0" err="1"/>
              <a:t>Langage</a:t>
            </a:r>
            <a:endParaRPr lang="en-US" dirty="0"/>
          </a:p>
          <a:p>
            <a:r>
              <a:rPr lang="en-US" dirty="0"/>
              <a:t>Autocritique</a:t>
            </a:r>
          </a:p>
          <a:p>
            <a:r>
              <a:rPr lang="en-US" dirty="0" err="1"/>
              <a:t>Jugement</a:t>
            </a:r>
            <a:endParaRPr lang="en-US" dirty="0"/>
          </a:p>
          <a:p>
            <a:r>
              <a:rPr lang="en-US" dirty="0" err="1"/>
              <a:t>Idées</a:t>
            </a:r>
            <a:r>
              <a:rPr lang="en-US" dirty="0"/>
              <a:t> </a:t>
            </a:r>
            <a:r>
              <a:rPr lang="en-US" dirty="0" err="1"/>
              <a:t>suicidaires</a:t>
            </a:r>
            <a:endParaRPr lang="en-US" dirty="0"/>
          </a:p>
          <a:p>
            <a:r>
              <a:rPr lang="en-US" dirty="0" err="1"/>
              <a:t>Idées</a:t>
            </a:r>
            <a:r>
              <a:rPr lang="en-US" dirty="0"/>
              <a:t> </a:t>
            </a:r>
            <a:r>
              <a:rPr lang="en-US" dirty="0" err="1"/>
              <a:t>hétéroagressives</a:t>
            </a:r>
            <a:endParaRPr lang="en-US" dirty="0"/>
          </a:p>
        </p:txBody>
      </p:sp>
    </p:spTree>
    <p:extLst>
      <p:ext uri="{BB962C8B-B14F-4D97-AF65-F5344CB8AC3E}">
        <p14:creationId xmlns:p14="http://schemas.microsoft.com/office/powerpoint/2010/main" val="651474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199A-EC94-9C81-E281-2BB29BE43460}"/>
              </a:ext>
            </a:extLst>
          </p:cNvPr>
          <p:cNvSpPr>
            <a:spLocks noGrp="1"/>
          </p:cNvSpPr>
          <p:nvPr>
            <p:ph type="title"/>
          </p:nvPr>
        </p:nvSpPr>
        <p:spPr>
          <a:xfrm>
            <a:off x="3823913" y="209319"/>
            <a:ext cx="8368087" cy="1159200"/>
          </a:xfrm>
        </p:spPr>
        <p:txBody>
          <a:bodyPr vert="horz" lIns="91440" tIns="45720" rIns="91440" bIns="45720" rtlCol="0" anchor="ctr">
            <a:normAutofit/>
          </a:bodyPr>
          <a:lstStyle/>
          <a:p>
            <a:r>
              <a:rPr lang="en-US" sz="4000" dirty="0"/>
              <a:t>Série </a:t>
            </a:r>
            <a:r>
              <a:rPr lang="en-US" sz="4000" dirty="0" err="1"/>
              <a:t>Empathie</a:t>
            </a:r>
            <a:r>
              <a:rPr lang="en-US" sz="4000" dirty="0"/>
              <a:t> </a:t>
            </a:r>
            <a:endParaRPr lang="en-US" sz="4000" kern="1200" dirty="0">
              <a:latin typeface="+mj-lt"/>
              <a:ea typeface="+mj-ea"/>
              <a:cs typeface="+mj-cs"/>
            </a:endParaRPr>
          </a:p>
        </p:txBody>
      </p:sp>
      <p:sp>
        <p:nvSpPr>
          <p:cNvPr id="3" name="Espace réservé du contenu 2">
            <a:extLst>
              <a:ext uri="{FF2B5EF4-FFF2-40B4-BE49-F238E27FC236}">
                <a16:creationId xmlns:a16="http://schemas.microsoft.com/office/drawing/2014/main" id="{F68C83A0-80B7-53EE-174F-07368483C812}"/>
              </a:ext>
            </a:extLst>
          </p:cNvPr>
          <p:cNvSpPr>
            <a:spLocks noGrp="1"/>
          </p:cNvSpPr>
          <p:nvPr>
            <p:ph idx="1"/>
          </p:nvPr>
        </p:nvSpPr>
        <p:spPr>
          <a:xfrm>
            <a:off x="8572499" y="390832"/>
            <a:ext cx="3233585" cy="873612"/>
          </a:xfrm>
        </p:spPr>
        <p:txBody>
          <a:bodyPr vert="horz" lIns="91440" tIns="45720" rIns="91440" bIns="45720" rtlCol="0" anchor="ctr">
            <a:normAutofit/>
          </a:bodyPr>
          <a:lstStyle/>
          <a:p>
            <a:pPr marL="0" indent="0">
              <a:buNone/>
            </a:pPr>
            <a:r>
              <a:rPr lang="en-US" sz="2000" kern="1200">
                <a:solidFill>
                  <a:srgbClr val="FFFFFF"/>
                </a:solidFill>
                <a:latin typeface="+mn-lt"/>
                <a:ea typeface="+mn-ea"/>
                <a:cs typeface="+mn-cs"/>
                <a:hlinkClick r:id="rId3">
                  <a:extLst>
                    <a:ext uri="{A12FA001-AC4F-418D-AE19-62706E023703}">
                      <ahyp:hlinkClr xmlns:ahyp="http://schemas.microsoft.com/office/drawing/2018/hyperlinkcolor" val="tx"/>
                    </a:ext>
                  </a:extLst>
                </a:hlinkClick>
              </a:rPr>
              <a:t>https://www.youtube.com/watch?v=lP_0QXLSfl8</a:t>
            </a:r>
            <a:endParaRPr lang="en-US" sz="2000" kern="1200">
              <a:solidFill>
                <a:srgbClr val="FFFFFF"/>
              </a:solidFill>
              <a:latin typeface="+mn-lt"/>
              <a:ea typeface="+mn-ea"/>
              <a:cs typeface="+mn-cs"/>
            </a:endParaRPr>
          </a:p>
        </p:txBody>
      </p:sp>
      <p:pic>
        <p:nvPicPr>
          <p:cNvPr id="4" name="Picture 3">
            <a:extLst>
              <a:ext uri="{FF2B5EF4-FFF2-40B4-BE49-F238E27FC236}">
                <a16:creationId xmlns:a16="http://schemas.microsoft.com/office/drawing/2014/main" id="{871C53C1-1748-FD99-0D3D-D267050B5C50}"/>
              </a:ext>
            </a:extLst>
          </p:cNvPr>
          <p:cNvPicPr>
            <a:picLocks noChangeAspect="1"/>
          </p:cNvPicPr>
          <p:nvPr/>
        </p:nvPicPr>
        <p:blipFill>
          <a:blip r:embed="rId4"/>
          <a:stretch>
            <a:fillRect/>
          </a:stretch>
        </p:blipFill>
        <p:spPr>
          <a:xfrm>
            <a:off x="1752600" y="1187005"/>
            <a:ext cx="7772400" cy="5280163"/>
          </a:xfrm>
          <a:prstGeom prst="rect">
            <a:avLst/>
          </a:prstGeom>
        </p:spPr>
      </p:pic>
    </p:spTree>
    <p:extLst>
      <p:ext uri="{BB962C8B-B14F-4D97-AF65-F5344CB8AC3E}">
        <p14:creationId xmlns:p14="http://schemas.microsoft.com/office/powerpoint/2010/main" val="927093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2C015-AF50-F7BD-94FE-F2CB22448D5A}"/>
              </a:ext>
            </a:extLst>
          </p:cNvPr>
          <p:cNvSpPr>
            <a:spLocks noGrp="1"/>
          </p:cNvSpPr>
          <p:nvPr>
            <p:ph type="title"/>
          </p:nvPr>
        </p:nvSpPr>
        <p:spPr>
          <a:xfrm>
            <a:off x="1383564" y="348865"/>
            <a:ext cx="9718111" cy="1576446"/>
          </a:xfrm>
        </p:spPr>
        <p:txBody>
          <a:bodyPr anchor="ctr">
            <a:normAutofit/>
          </a:bodyPr>
          <a:lstStyle/>
          <a:p>
            <a:r>
              <a:rPr lang="fr-CA" sz="4000">
                <a:solidFill>
                  <a:srgbClr val="FFFFFF"/>
                </a:solidFill>
              </a:rPr>
              <a:t>Évaluation de la condition mentale</a:t>
            </a:r>
          </a:p>
        </p:txBody>
      </p:sp>
      <p:graphicFrame>
        <p:nvGraphicFramePr>
          <p:cNvPr id="5" name="Content Placeholder 2">
            <a:extLst>
              <a:ext uri="{FF2B5EF4-FFF2-40B4-BE49-F238E27FC236}">
                <a16:creationId xmlns:a16="http://schemas.microsoft.com/office/drawing/2014/main" id="{D13D6303-5FDF-4FE6-56C4-AA3A5EF53CF6}"/>
              </a:ext>
            </a:extLst>
          </p:cNvPr>
          <p:cNvGraphicFramePr>
            <a:graphicFrameLocks noGrp="1"/>
          </p:cNvGraphicFramePr>
          <p:nvPr>
            <p:ph idx="1"/>
            <p:extLst>
              <p:ext uri="{D42A27DB-BD31-4B8C-83A1-F6EECF244321}">
                <p14:modId xmlns:p14="http://schemas.microsoft.com/office/powerpoint/2010/main" val="3306310799"/>
              </p:ext>
            </p:extLst>
          </p:nvPr>
        </p:nvGraphicFramePr>
        <p:xfrm>
          <a:off x="-573438" y="348865"/>
          <a:ext cx="12429641" cy="6159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F9FF678A-BDCA-6353-4AAC-4BE78191FF0C}"/>
              </a:ext>
            </a:extLst>
          </p:cNvPr>
          <p:cNvSpPr txBox="1"/>
          <p:nvPr/>
        </p:nvSpPr>
        <p:spPr>
          <a:xfrm>
            <a:off x="6907685" y="5611907"/>
            <a:ext cx="1465349" cy="646331"/>
          </a:xfrm>
          <a:prstGeom prst="rect">
            <a:avLst/>
          </a:prstGeom>
          <a:noFill/>
        </p:spPr>
        <p:txBody>
          <a:bodyPr wrap="square" rtlCol="0">
            <a:spAutoFit/>
          </a:bodyPr>
          <a:lstStyle/>
          <a:p>
            <a:r>
              <a:rPr lang="fr-CA" dirty="0"/>
              <a:t>Jugement clinique</a:t>
            </a:r>
          </a:p>
        </p:txBody>
      </p:sp>
      <p:sp>
        <p:nvSpPr>
          <p:cNvPr id="16" name="TextBox 15">
            <a:extLst>
              <a:ext uri="{FF2B5EF4-FFF2-40B4-BE49-F238E27FC236}">
                <a16:creationId xmlns:a16="http://schemas.microsoft.com/office/drawing/2014/main" id="{358865C5-7A9F-A85B-2B5A-1E368710C20B}"/>
              </a:ext>
            </a:extLst>
          </p:cNvPr>
          <p:cNvSpPr txBox="1"/>
          <p:nvPr/>
        </p:nvSpPr>
        <p:spPr>
          <a:xfrm>
            <a:off x="3596960" y="2924391"/>
            <a:ext cx="2044422" cy="738664"/>
          </a:xfrm>
          <a:prstGeom prst="rect">
            <a:avLst/>
          </a:prstGeom>
          <a:noFill/>
        </p:spPr>
        <p:txBody>
          <a:bodyPr wrap="square" rtlCol="0">
            <a:spAutoFit/>
          </a:bodyPr>
          <a:lstStyle/>
          <a:p>
            <a:r>
              <a:rPr lang="fr-CA" sz="1400" dirty="0"/>
              <a:t>Infos collatérales </a:t>
            </a:r>
          </a:p>
          <a:p>
            <a:r>
              <a:rPr lang="fr-CA" sz="1400" dirty="0"/>
              <a:t>DSQ, dossier, proches,</a:t>
            </a:r>
          </a:p>
          <a:p>
            <a:r>
              <a:rPr lang="fr-CA" sz="1400" dirty="0"/>
              <a:t>Autres professionnels</a:t>
            </a:r>
          </a:p>
        </p:txBody>
      </p:sp>
    </p:spTree>
    <p:extLst>
      <p:ext uri="{BB962C8B-B14F-4D97-AF65-F5344CB8AC3E}">
        <p14:creationId xmlns:p14="http://schemas.microsoft.com/office/powerpoint/2010/main" val="1752077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01DD3-644A-6EE2-86A3-E1B1C293F7E8}"/>
              </a:ext>
            </a:extLst>
          </p:cNvPr>
          <p:cNvSpPr>
            <a:spLocks noGrp="1"/>
          </p:cNvSpPr>
          <p:nvPr>
            <p:ph type="title"/>
          </p:nvPr>
        </p:nvSpPr>
        <p:spPr>
          <a:xfrm>
            <a:off x="641074" y="1314450"/>
            <a:ext cx="2844002" cy="3680244"/>
          </a:xfrm>
        </p:spPr>
        <p:txBody>
          <a:bodyPr>
            <a:normAutofit/>
          </a:bodyPr>
          <a:lstStyle/>
          <a:p>
            <a:pPr algn="l"/>
            <a:r>
              <a:rPr lang="fr-CA" sz="2800"/>
              <a:t>Information collatérale et confidentialité</a:t>
            </a:r>
          </a:p>
        </p:txBody>
      </p:sp>
      <p:graphicFrame>
        <p:nvGraphicFramePr>
          <p:cNvPr id="19" name="Content Placeholder 2">
            <a:extLst>
              <a:ext uri="{FF2B5EF4-FFF2-40B4-BE49-F238E27FC236}">
                <a16:creationId xmlns:a16="http://schemas.microsoft.com/office/drawing/2014/main" id="{F4FB2AAF-FD53-87D6-2FD1-ACD8F8A63A69}"/>
              </a:ext>
            </a:extLst>
          </p:cNvPr>
          <p:cNvGraphicFramePr>
            <a:graphicFrameLocks noGrp="1"/>
          </p:cNvGraphicFramePr>
          <p:nvPr>
            <p:ph idx="1"/>
            <p:extLst>
              <p:ext uri="{D42A27DB-BD31-4B8C-83A1-F6EECF244321}">
                <p14:modId xmlns:p14="http://schemas.microsoft.com/office/powerpoint/2010/main" val="65576710"/>
              </p:ext>
            </p:extLst>
          </p:nvPr>
        </p:nvGraphicFramePr>
        <p:xfrm>
          <a:off x="4172532" y="309282"/>
          <a:ext cx="8019468" cy="6239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482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A582C-1CC0-FE72-7859-9E96916B0525}"/>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fr-CA" sz="3200" kern="1200" dirty="0">
                <a:solidFill>
                  <a:srgbClr val="FFFFFF"/>
                </a:solidFill>
                <a:latin typeface="+mj-lt"/>
                <a:ea typeface="+mj-ea"/>
                <a:cs typeface="+mj-cs"/>
              </a:rPr>
              <a:t>Exemple formulaire de consentement général</a:t>
            </a:r>
          </a:p>
        </p:txBody>
      </p:sp>
      <p:pic>
        <p:nvPicPr>
          <p:cNvPr id="5" name="Content Placeholder 4">
            <a:extLst>
              <a:ext uri="{FF2B5EF4-FFF2-40B4-BE49-F238E27FC236}">
                <a16:creationId xmlns:a16="http://schemas.microsoft.com/office/drawing/2014/main" id="{C69A258D-3058-0FD3-72DE-711FD9457618}"/>
              </a:ext>
            </a:extLst>
          </p:cNvPr>
          <p:cNvPicPr>
            <a:picLocks noGrp="1" noChangeAspect="1"/>
          </p:cNvPicPr>
          <p:nvPr>
            <p:ph idx="1"/>
          </p:nvPr>
        </p:nvPicPr>
        <p:blipFill>
          <a:blip r:embed="rId2"/>
          <a:stretch>
            <a:fillRect/>
          </a:stretch>
        </p:blipFill>
        <p:spPr>
          <a:xfrm>
            <a:off x="4648200" y="-419099"/>
            <a:ext cx="6097260" cy="7890572"/>
          </a:xfrm>
          <a:prstGeom prst="rect">
            <a:avLst/>
          </a:prstGeom>
        </p:spPr>
      </p:pic>
    </p:spTree>
    <p:extLst>
      <p:ext uri="{BB962C8B-B14F-4D97-AF65-F5344CB8AC3E}">
        <p14:creationId xmlns:p14="http://schemas.microsoft.com/office/powerpoint/2010/main" val="2915262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0277B6-906C-2972-93FE-35324F647939}"/>
              </a:ext>
            </a:extLst>
          </p:cNvPr>
          <p:cNvSpPr>
            <a:spLocks noGrp="1"/>
          </p:cNvSpPr>
          <p:nvPr>
            <p:ph type="title"/>
          </p:nvPr>
        </p:nvSpPr>
        <p:spPr>
          <a:xfrm>
            <a:off x="1043631" y="809898"/>
            <a:ext cx="10173010" cy="1554480"/>
          </a:xfrm>
        </p:spPr>
        <p:txBody>
          <a:bodyPr anchor="ctr">
            <a:normAutofit/>
          </a:bodyPr>
          <a:lstStyle/>
          <a:p>
            <a:r>
              <a:rPr lang="fr-CA" sz="4800"/>
              <a:t>Mise en situations…</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69EF52A-CC2A-E11C-370A-388D3A3B8910}"/>
              </a:ext>
            </a:extLst>
          </p:cNvPr>
          <p:cNvGraphicFramePr>
            <a:graphicFrameLocks noGrp="1"/>
          </p:cNvGraphicFramePr>
          <p:nvPr>
            <p:ph idx="1"/>
            <p:extLst>
              <p:ext uri="{D42A27DB-BD31-4B8C-83A1-F6EECF244321}">
                <p14:modId xmlns:p14="http://schemas.microsoft.com/office/powerpoint/2010/main" val="423773671"/>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208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7EF25-2815-0D58-1F42-47A02077E00B}"/>
              </a:ext>
            </a:extLst>
          </p:cNvPr>
          <p:cNvSpPr>
            <a:spLocks noGrp="1"/>
          </p:cNvSpPr>
          <p:nvPr>
            <p:ph type="title"/>
          </p:nvPr>
        </p:nvSpPr>
        <p:spPr/>
        <p:txBody>
          <a:bodyPr>
            <a:normAutofit/>
          </a:bodyPr>
          <a:lstStyle/>
          <a:p>
            <a:r>
              <a:rPr lang="fr-CA"/>
              <a:t>Établir et maintenir une alliance thérapeutique</a:t>
            </a:r>
            <a:endParaRPr lang="fr-CA" dirty="0"/>
          </a:p>
        </p:txBody>
      </p:sp>
      <p:graphicFrame>
        <p:nvGraphicFramePr>
          <p:cNvPr id="5" name="Espace réservé du contenu 4">
            <a:extLst>
              <a:ext uri="{FF2B5EF4-FFF2-40B4-BE49-F238E27FC236}">
                <a16:creationId xmlns:a16="http://schemas.microsoft.com/office/drawing/2014/main" id="{3EEEF0BD-3906-40F5-E979-4A22D4CC8B6C}"/>
              </a:ext>
            </a:extLst>
          </p:cNvPr>
          <p:cNvGraphicFramePr>
            <a:graphicFrameLocks noGrp="1"/>
          </p:cNvGraphicFramePr>
          <p:nvPr>
            <p:ph idx="1"/>
            <p:extLst>
              <p:ext uri="{D42A27DB-BD31-4B8C-83A1-F6EECF244321}">
                <p14:modId xmlns:p14="http://schemas.microsoft.com/office/powerpoint/2010/main" val="3784886849"/>
              </p:ext>
            </p:extLst>
          </p:nvPr>
        </p:nvGraphicFramePr>
        <p:xfrm>
          <a:off x="838200" y="2288767"/>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 coins arrondis 6">
            <a:extLst>
              <a:ext uri="{FF2B5EF4-FFF2-40B4-BE49-F238E27FC236}">
                <a16:creationId xmlns:a16="http://schemas.microsoft.com/office/drawing/2014/main" id="{90882362-F606-2CC6-FDD5-1984D682A7DC}"/>
              </a:ext>
            </a:extLst>
          </p:cNvPr>
          <p:cNvSpPr/>
          <p:nvPr/>
        </p:nvSpPr>
        <p:spPr>
          <a:xfrm>
            <a:off x="1926524" y="2090427"/>
            <a:ext cx="8338951" cy="3163145"/>
          </a:xfrm>
          <a:prstGeom prst="roundRect">
            <a:avLst/>
          </a:prstGeom>
          <a:solidFill>
            <a:srgbClr val="4472C4">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CA" b="1" dirty="0">
                <a:solidFill>
                  <a:schemeClr val="tx1"/>
                </a:solidFill>
              </a:rPr>
              <a:t>Environnement propice</a:t>
            </a:r>
          </a:p>
        </p:txBody>
      </p:sp>
      <p:sp>
        <p:nvSpPr>
          <p:cNvPr id="8" name="Organigramme : Document 7">
            <a:extLst>
              <a:ext uri="{FF2B5EF4-FFF2-40B4-BE49-F238E27FC236}">
                <a16:creationId xmlns:a16="http://schemas.microsoft.com/office/drawing/2014/main" id="{29E05626-2D96-E657-BE84-4BD33B502CFE}"/>
              </a:ext>
            </a:extLst>
          </p:cNvPr>
          <p:cNvSpPr/>
          <p:nvPr/>
        </p:nvSpPr>
        <p:spPr>
          <a:xfrm>
            <a:off x="10213769" y="4766865"/>
            <a:ext cx="1848592" cy="1837748"/>
          </a:xfrm>
          <a:prstGeom prst="flowChartDocumen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CA" sz="3200" dirty="0">
                <a:latin typeface="+mj-lt"/>
              </a:rPr>
              <a:t>Soins de qualité</a:t>
            </a:r>
          </a:p>
        </p:txBody>
      </p:sp>
      <p:sp>
        <p:nvSpPr>
          <p:cNvPr id="12" name="ZoneTexte 11">
            <a:extLst>
              <a:ext uri="{FF2B5EF4-FFF2-40B4-BE49-F238E27FC236}">
                <a16:creationId xmlns:a16="http://schemas.microsoft.com/office/drawing/2014/main" id="{95E93FE8-06BC-E115-93C1-E601A6917B78}"/>
              </a:ext>
            </a:extLst>
          </p:cNvPr>
          <p:cNvSpPr txBox="1"/>
          <p:nvPr/>
        </p:nvSpPr>
        <p:spPr>
          <a:xfrm>
            <a:off x="-1" y="6270171"/>
            <a:ext cx="8241475" cy="830997"/>
          </a:xfrm>
          <a:prstGeom prst="rect">
            <a:avLst/>
          </a:prstGeom>
          <a:noFill/>
        </p:spPr>
        <p:txBody>
          <a:bodyPr wrap="square" rtlCol="0">
            <a:spAutoFit/>
          </a:bodyPr>
          <a:lstStyle/>
          <a:p>
            <a:pPr marL="0" indent="0">
              <a:buNone/>
            </a:pPr>
            <a:r>
              <a:rPr lang="en-CA" sz="1200" dirty="0"/>
              <a:t>Assessment of pharmacy student attitudes and beliefs toward patients with mental illnesses on inpatient psychiatric units </a:t>
            </a:r>
          </a:p>
          <a:p>
            <a:pPr marL="0" indent="0">
              <a:buNone/>
            </a:pPr>
            <a:r>
              <a:rPr lang="en-CA" sz="1200" dirty="0"/>
              <a:t>https://meridian.allenpress.com/mhc/article/10/1/1/428842/Assessment-of-pharmacy-student-attitudes-and</a:t>
            </a:r>
          </a:p>
          <a:p>
            <a:pPr marL="0" indent="0">
              <a:buNone/>
            </a:pPr>
            <a:endParaRPr lang="fr-CA" sz="1200" dirty="0"/>
          </a:p>
          <a:p>
            <a:endParaRPr lang="fr-CA" sz="1200" dirty="0"/>
          </a:p>
        </p:txBody>
      </p:sp>
    </p:spTree>
    <p:extLst>
      <p:ext uri="{BB962C8B-B14F-4D97-AF65-F5344CB8AC3E}">
        <p14:creationId xmlns:p14="http://schemas.microsoft.com/office/powerpoint/2010/main" val="4168696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9C88F-79C5-E102-3EAC-9EA09357701E}"/>
              </a:ext>
            </a:extLst>
          </p:cNvPr>
          <p:cNvSpPr>
            <a:spLocks noGrp="1"/>
          </p:cNvSpPr>
          <p:nvPr>
            <p:ph type="title"/>
          </p:nvPr>
        </p:nvSpPr>
        <p:spPr/>
        <p:txBody>
          <a:bodyPr/>
          <a:lstStyle/>
          <a:p>
            <a:r>
              <a:rPr lang="fr-CA" dirty="0"/>
              <a:t>Techniques d’entrevue</a:t>
            </a:r>
          </a:p>
        </p:txBody>
      </p:sp>
      <p:graphicFrame>
        <p:nvGraphicFramePr>
          <p:cNvPr id="8" name="Content Placeholder 2">
            <a:extLst>
              <a:ext uri="{FF2B5EF4-FFF2-40B4-BE49-F238E27FC236}">
                <a16:creationId xmlns:a16="http://schemas.microsoft.com/office/drawing/2014/main" id="{04882B86-112B-FDAF-8DD1-828DA6661167}"/>
              </a:ext>
            </a:extLst>
          </p:cNvPr>
          <p:cNvGraphicFramePr>
            <a:graphicFrameLocks noGrp="1"/>
          </p:cNvGraphicFramePr>
          <p:nvPr>
            <p:ph sz="half" idx="2"/>
            <p:extLst>
              <p:ext uri="{D42A27DB-BD31-4B8C-83A1-F6EECF244321}">
                <p14:modId xmlns:p14="http://schemas.microsoft.com/office/powerpoint/2010/main" val="1287984387"/>
              </p:ext>
            </p:extLst>
          </p:nvPr>
        </p:nvGraphicFramePr>
        <p:xfrm>
          <a:off x="278969" y="2340244"/>
          <a:ext cx="11205275" cy="4152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4086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24BC9-0691-ACE0-70ED-6E6C6CF495F4}"/>
              </a:ext>
            </a:extLst>
          </p:cNvPr>
          <p:cNvSpPr>
            <a:spLocks noGrp="1"/>
          </p:cNvSpPr>
          <p:nvPr>
            <p:ph type="title"/>
          </p:nvPr>
        </p:nvSpPr>
        <p:spPr/>
        <p:txBody>
          <a:bodyPr vert="horz" lIns="91440" tIns="45720" rIns="91440" bIns="45720" rtlCol="0" anchor="t">
            <a:normAutofit/>
          </a:bodyPr>
          <a:lstStyle/>
          <a:p>
            <a:r>
              <a:rPr lang="en-US" sz="3600" dirty="0" err="1"/>
              <a:t>Conflit</a:t>
            </a:r>
            <a:r>
              <a:rPr lang="en-US" sz="3600" dirty="0"/>
              <a:t> </a:t>
            </a:r>
            <a:r>
              <a:rPr lang="en-US" sz="3600" dirty="0" err="1"/>
              <a:t>d’intérêt</a:t>
            </a:r>
            <a:r>
              <a:rPr lang="en-US" sz="3600" dirty="0"/>
              <a:t> à </a:t>
            </a:r>
            <a:r>
              <a:rPr lang="en-US" sz="3600" dirty="0" err="1"/>
              <a:t>déclarer</a:t>
            </a:r>
            <a:r>
              <a:rPr lang="en-US" sz="3600" dirty="0"/>
              <a:t> </a:t>
            </a:r>
          </a:p>
        </p:txBody>
      </p:sp>
      <p:sp>
        <p:nvSpPr>
          <p:cNvPr id="3" name="Content Placeholder 2">
            <a:extLst>
              <a:ext uri="{FF2B5EF4-FFF2-40B4-BE49-F238E27FC236}">
                <a16:creationId xmlns:a16="http://schemas.microsoft.com/office/drawing/2014/main" id="{3609E836-B815-83C5-ADDD-43DEBB3C4D56}"/>
              </a:ext>
            </a:extLst>
          </p:cNvPr>
          <p:cNvSpPr>
            <a:spLocks noGrp="1"/>
          </p:cNvSpPr>
          <p:nvPr>
            <p:ph sz="quarter" idx="13"/>
          </p:nvPr>
        </p:nvSpPr>
        <p:spPr>
          <a:xfrm>
            <a:off x="838200" y="2367091"/>
            <a:ext cx="10363826" cy="3424107"/>
          </a:xfrm>
        </p:spPr>
        <p:txBody>
          <a:bodyPr/>
          <a:lstStyle/>
          <a:p>
            <a:r>
              <a:rPr lang="en-US" dirty="0" err="1"/>
              <a:t>Conférence</a:t>
            </a:r>
            <a:r>
              <a:rPr lang="en-US" dirty="0"/>
              <a:t> pour </a:t>
            </a:r>
            <a:r>
              <a:rPr lang="en-US" dirty="0" err="1"/>
              <a:t>plusieurs</a:t>
            </a:r>
            <a:r>
              <a:rPr lang="en-US" dirty="0"/>
              <a:t> </a:t>
            </a:r>
            <a:r>
              <a:rPr lang="en-US" dirty="0" err="1"/>
              <a:t>chaînes</a:t>
            </a:r>
            <a:r>
              <a:rPr lang="en-US" dirty="0"/>
              <a:t> et </a:t>
            </a:r>
            <a:r>
              <a:rPr lang="en-US" dirty="0" err="1"/>
              <a:t>bannières</a:t>
            </a:r>
            <a:r>
              <a:rPr lang="en-US" dirty="0"/>
              <a:t> </a:t>
            </a:r>
            <a:r>
              <a:rPr lang="en-US" dirty="0" err="1"/>
              <a:t>ou</a:t>
            </a:r>
            <a:r>
              <a:rPr lang="en-US" dirty="0"/>
              <a:t> </a:t>
            </a:r>
            <a:r>
              <a:rPr lang="en-US" dirty="0" err="1"/>
              <a:t>groupes</a:t>
            </a:r>
            <a:r>
              <a:rPr lang="en-US" dirty="0"/>
              <a:t> de </a:t>
            </a:r>
            <a:r>
              <a:rPr lang="en-US" dirty="0" err="1"/>
              <a:t>pharmaciens</a:t>
            </a:r>
            <a:r>
              <a:rPr lang="en-US" dirty="0"/>
              <a:t> </a:t>
            </a:r>
            <a:r>
              <a:rPr lang="en-US" dirty="0" err="1"/>
              <a:t>ou</a:t>
            </a:r>
            <a:r>
              <a:rPr lang="en-US" dirty="0"/>
              <a:t> de </a:t>
            </a:r>
            <a:r>
              <a:rPr lang="en-US" dirty="0" err="1"/>
              <a:t>professionnels</a:t>
            </a:r>
            <a:r>
              <a:rPr lang="en-US" dirty="0"/>
              <a:t>. </a:t>
            </a:r>
          </a:p>
          <a:p>
            <a:r>
              <a:rPr lang="en-US" dirty="0"/>
              <a:t>AUCUN LIEN DIRECT AVEC COMPAGNIES PHARMACEUTIQUES DEPUIS PLUSIEURS ANNÉES. </a:t>
            </a:r>
          </a:p>
          <a:p>
            <a:r>
              <a:rPr lang="en-US" dirty="0"/>
              <a:t>EXPERTE POUR L’INESSS, </a:t>
            </a:r>
            <a:r>
              <a:rPr lang="en-US" dirty="0" err="1"/>
              <a:t>notamment</a:t>
            </a:r>
            <a:r>
              <a:rPr lang="en-US" dirty="0"/>
              <a:t> version 1 </a:t>
            </a:r>
            <a:r>
              <a:rPr lang="en-US" dirty="0" err="1"/>
              <a:t>outil</a:t>
            </a:r>
            <a:r>
              <a:rPr lang="en-US" dirty="0"/>
              <a:t> depression</a:t>
            </a:r>
          </a:p>
          <a:p>
            <a:pPr marL="0" indent="0">
              <a:buNone/>
            </a:pPr>
            <a:endParaRPr lang="en-US" dirty="0"/>
          </a:p>
        </p:txBody>
      </p:sp>
      <p:sp>
        <p:nvSpPr>
          <p:cNvPr id="7" name="TextBox 6">
            <a:extLst>
              <a:ext uri="{FF2B5EF4-FFF2-40B4-BE49-F238E27FC236}">
                <a16:creationId xmlns:a16="http://schemas.microsoft.com/office/drawing/2014/main" id="{2C651115-3998-E921-19D3-6F1A6A6FC759}"/>
              </a:ext>
            </a:extLst>
          </p:cNvPr>
          <p:cNvSpPr txBox="1"/>
          <p:nvPr/>
        </p:nvSpPr>
        <p:spPr>
          <a:xfrm>
            <a:off x="170824" y="5916317"/>
            <a:ext cx="11716376" cy="369332"/>
          </a:xfrm>
          <a:prstGeom prst="rect">
            <a:avLst/>
          </a:prstGeom>
          <a:noFill/>
        </p:spPr>
        <p:txBody>
          <a:bodyPr wrap="square">
            <a:spAutoFit/>
          </a:bodyPr>
          <a:lstStyle/>
          <a:p>
            <a:r>
              <a:rPr lang="en-US" dirty="0">
                <a:solidFill>
                  <a:srgbClr val="0563C1"/>
                </a:solidFill>
                <a:hlinkClick r:id="rId2">
                  <a:extLst>
                    <a:ext uri="{A12FA001-AC4F-418D-AE19-62706E023703}">
                      <ahyp:hlinkClr xmlns:ahyp="http://schemas.microsoft.com/office/drawing/2018/hyperlinkcolor" val="tx"/>
                    </a:ext>
                  </a:extLst>
                </a:hlinkClick>
              </a:rPr>
              <a:t>https://www.inesss.qc.ca/en/formations-et-outils-cliniques/outils-cliniques/</a:t>
            </a:r>
            <a:r>
              <a:rPr lang="en-US" dirty="0">
                <a:hlinkClick r:id="rId2">
                  <a:extLst>
                    <a:ext uri="{A12FA001-AC4F-418D-AE19-62706E023703}">
                      <ahyp:hlinkClr xmlns:ahyp="http://schemas.microsoft.com/office/drawing/2018/hyperlinkcolor" val="tx"/>
                    </a:ext>
                  </a:extLst>
                </a:hlinkClick>
              </a:rPr>
              <a:t>outils-par-thematiques/outils/</a:t>
            </a:r>
            <a:r>
              <a:rPr lang="en-US" dirty="0" err="1"/>
              <a:t>depression.html</a:t>
            </a:r>
            <a:endParaRPr lang="en-US" dirty="0"/>
          </a:p>
        </p:txBody>
      </p:sp>
      <p:pic>
        <p:nvPicPr>
          <p:cNvPr id="9" name="Graphic 8" descr="Dinosaur Egg with solid fill">
            <a:extLst>
              <a:ext uri="{FF2B5EF4-FFF2-40B4-BE49-F238E27FC236}">
                <a16:creationId xmlns:a16="http://schemas.microsoft.com/office/drawing/2014/main" id="{9BFDBCD3-66A6-A15A-F2C1-D79FA7B51F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03991" y="4482157"/>
            <a:ext cx="1309041" cy="1309041"/>
          </a:xfrm>
          <a:prstGeom prst="rect">
            <a:avLst/>
          </a:prstGeom>
        </p:spPr>
      </p:pic>
    </p:spTree>
    <p:extLst>
      <p:ext uri="{BB962C8B-B14F-4D97-AF65-F5344CB8AC3E}">
        <p14:creationId xmlns:p14="http://schemas.microsoft.com/office/powerpoint/2010/main" val="1886136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Grand groupe de parachutistes en vol">
            <a:extLst>
              <a:ext uri="{FF2B5EF4-FFF2-40B4-BE49-F238E27FC236}">
                <a16:creationId xmlns:a16="http://schemas.microsoft.com/office/drawing/2014/main" id="{9F035567-CA59-8AE4-15A7-8BDB90617826}"/>
              </a:ext>
            </a:extLst>
          </p:cNvPr>
          <p:cNvPicPr>
            <a:picLocks noChangeAspect="1"/>
          </p:cNvPicPr>
          <p:nvPr/>
        </p:nvPicPr>
        <p:blipFill rotWithShape="1">
          <a:blip r:embed="rId3"/>
          <a:srcRect l="24353" r="23186"/>
          <a:stretch/>
        </p:blipFill>
        <p:spPr>
          <a:xfrm>
            <a:off x="-1" y="-2"/>
            <a:ext cx="5410198" cy="6858002"/>
          </a:xfrm>
          <a:prstGeom prst="rect">
            <a:avLst/>
          </a:prstGeom>
        </p:spPr>
      </p:pic>
      <p:sp>
        <p:nvSpPr>
          <p:cNvPr id="2" name="Title 1">
            <a:extLst>
              <a:ext uri="{FF2B5EF4-FFF2-40B4-BE49-F238E27FC236}">
                <a16:creationId xmlns:a16="http://schemas.microsoft.com/office/drawing/2014/main" id="{9185EE6D-1FFD-2607-57CE-FDA9283B9D31}"/>
              </a:ext>
            </a:extLst>
          </p:cNvPr>
          <p:cNvSpPr>
            <a:spLocks noGrp="1"/>
          </p:cNvSpPr>
          <p:nvPr>
            <p:ph type="title"/>
          </p:nvPr>
        </p:nvSpPr>
        <p:spPr>
          <a:xfrm>
            <a:off x="6115317" y="405685"/>
            <a:ext cx="5464968" cy="1559301"/>
          </a:xfrm>
        </p:spPr>
        <p:txBody>
          <a:bodyPr vert="horz" lIns="91440" tIns="45720" rIns="91440" bIns="45720" rtlCol="0" anchor="ctr">
            <a:normAutofit/>
          </a:bodyPr>
          <a:lstStyle/>
          <a:p>
            <a:r>
              <a:rPr lang="en-US" sz="4000"/>
              <a:t>Attitude du clinicien</a:t>
            </a:r>
          </a:p>
        </p:txBody>
      </p:sp>
      <p:sp>
        <p:nvSpPr>
          <p:cNvPr id="4" name="Content Placeholder 3">
            <a:extLst>
              <a:ext uri="{FF2B5EF4-FFF2-40B4-BE49-F238E27FC236}">
                <a16:creationId xmlns:a16="http://schemas.microsoft.com/office/drawing/2014/main" id="{D8F298CA-63CA-DF4D-FA1F-3714392F7B4A}"/>
              </a:ext>
            </a:extLst>
          </p:cNvPr>
          <p:cNvSpPr>
            <a:spLocks noGrp="1"/>
          </p:cNvSpPr>
          <p:nvPr>
            <p:ph sz="half" idx="2"/>
          </p:nvPr>
        </p:nvSpPr>
        <p:spPr>
          <a:xfrm>
            <a:off x="5952459" y="768096"/>
            <a:ext cx="5410198" cy="5471982"/>
          </a:xfrm>
        </p:spPr>
        <p:txBody>
          <a:bodyPr vert="horz" lIns="91440" tIns="45720" rIns="91440" bIns="45720" rtlCol="0" anchor="ctr">
            <a:normAutofit/>
          </a:bodyPr>
          <a:lstStyle/>
          <a:p>
            <a:endParaRPr lang="en-US" sz="1600" dirty="0"/>
          </a:p>
          <a:p>
            <a:endParaRPr lang="en-US" sz="1600" dirty="0"/>
          </a:p>
          <a:p>
            <a:r>
              <a:rPr lang="fr-CA" sz="2000" dirty="0"/>
              <a:t>Non jugement…pas toujours facile ! </a:t>
            </a:r>
          </a:p>
          <a:p>
            <a:r>
              <a:rPr lang="fr-CA" sz="2000" dirty="0"/>
              <a:t>Respect</a:t>
            </a:r>
          </a:p>
          <a:p>
            <a:r>
              <a:rPr lang="fr-CA" sz="2000" dirty="0"/>
              <a:t>Écouter le patient</a:t>
            </a:r>
          </a:p>
          <a:p>
            <a:r>
              <a:rPr lang="fr-CA" sz="2000" dirty="0"/>
              <a:t>Regarder le patient </a:t>
            </a:r>
          </a:p>
          <a:p>
            <a:r>
              <a:rPr lang="fr-CA" sz="2000" dirty="0"/>
              <a:t>Ouverture et empathie</a:t>
            </a:r>
          </a:p>
          <a:p>
            <a:r>
              <a:rPr lang="fr-CA" sz="2000" dirty="0"/>
              <a:t>Utiliser un niveau de langue et d’abstraction adaptés à la personne devant vous.</a:t>
            </a:r>
          </a:p>
          <a:p>
            <a:r>
              <a:rPr lang="fr-CA" sz="2000" dirty="0"/>
              <a:t>Gérer et tolérer le silence – parfois !</a:t>
            </a:r>
          </a:p>
        </p:txBody>
      </p:sp>
    </p:spTree>
    <p:extLst>
      <p:ext uri="{BB962C8B-B14F-4D97-AF65-F5344CB8AC3E}">
        <p14:creationId xmlns:p14="http://schemas.microsoft.com/office/powerpoint/2010/main" val="2511591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E79C88F-79C5-E102-3EAC-9EA09357701E}"/>
              </a:ext>
            </a:extLst>
          </p:cNvPr>
          <p:cNvSpPr>
            <a:spLocks noGrp="1"/>
          </p:cNvSpPr>
          <p:nvPr>
            <p:ph type="title"/>
          </p:nvPr>
        </p:nvSpPr>
        <p:spPr>
          <a:xfrm>
            <a:off x="838200" y="365125"/>
            <a:ext cx="10515600" cy="1325563"/>
          </a:xfrm>
        </p:spPr>
        <p:txBody>
          <a:bodyPr>
            <a:normAutofit/>
          </a:bodyPr>
          <a:lstStyle/>
          <a:p>
            <a:r>
              <a:rPr lang="fr-CA"/>
              <a:t>Validation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CEFB0CA-A560-2CC1-0F45-D5395969F52F}"/>
              </a:ext>
            </a:extLst>
          </p:cNvPr>
          <p:cNvSpPr>
            <a:spLocks noGrp="1"/>
          </p:cNvSpPr>
          <p:nvPr>
            <p:ph idx="1"/>
          </p:nvPr>
        </p:nvSpPr>
        <p:spPr>
          <a:xfrm>
            <a:off x="838200" y="1825625"/>
            <a:ext cx="10515600" cy="4351338"/>
          </a:xfrm>
        </p:spPr>
        <p:txBody>
          <a:bodyPr>
            <a:normAutofit/>
          </a:bodyPr>
          <a:lstStyle/>
          <a:p>
            <a:pPr marL="0" indent="0">
              <a:buNone/>
            </a:pPr>
            <a:r>
              <a:rPr lang="fr-CA" sz="2400"/>
              <a:t>Intervention </a:t>
            </a:r>
            <a:r>
              <a:rPr lang="fr-CA" sz="2400" b="1"/>
              <a:t>verbale</a:t>
            </a:r>
            <a:r>
              <a:rPr lang="fr-CA" sz="2400"/>
              <a:t> ou </a:t>
            </a:r>
            <a:r>
              <a:rPr lang="fr-CA" sz="2400" b="1"/>
              <a:t>non-verbale </a:t>
            </a:r>
            <a:r>
              <a:rPr lang="fr-CA" sz="2400"/>
              <a:t>permettant de reconnaitre l’</a:t>
            </a:r>
            <a:r>
              <a:rPr lang="fr-CA" sz="2400" b="1"/>
              <a:t>action</a:t>
            </a:r>
            <a:r>
              <a:rPr lang="fr-CA" sz="2400"/>
              <a:t>, l’</a:t>
            </a:r>
            <a:r>
              <a:rPr lang="fr-CA" sz="2400" b="1"/>
              <a:t>émotion</a:t>
            </a:r>
            <a:r>
              <a:rPr lang="fr-CA" sz="2400"/>
              <a:t> ou l’</a:t>
            </a:r>
            <a:r>
              <a:rPr lang="fr-CA" sz="2400" b="1"/>
              <a:t>expérience</a:t>
            </a:r>
            <a:r>
              <a:rPr lang="fr-CA" sz="2400"/>
              <a:t> du patient dans une situation donnée. Il s’agit d’un </a:t>
            </a:r>
            <a:r>
              <a:rPr lang="fr-CA" sz="2400" b="1"/>
              <a:t>outil permettant d’établir et de maintenir</a:t>
            </a:r>
            <a:r>
              <a:rPr lang="fr-CA" sz="2400"/>
              <a:t> l’alliance avec un patient tout au long de l’entrevue. </a:t>
            </a:r>
          </a:p>
          <a:p>
            <a:pPr marL="0" indent="0">
              <a:buNone/>
            </a:pPr>
            <a:endParaRPr lang="fr-CA" sz="2400"/>
          </a:p>
          <a:p>
            <a:pPr marL="0" indent="0">
              <a:buNone/>
            </a:pPr>
            <a:r>
              <a:rPr lang="fr-CA" sz="2400" b="1"/>
              <a:t>Exemples:</a:t>
            </a:r>
          </a:p>
          <a:p>
            <a:pPr marL="0" indent="0">
              <a:buNone/>
            </a:pPr>
            <a:r>
              <a:rPr lang="fr-CA" sz="2400"/>
              <a:t>« Décider tous les mois de recevoir votre médicament injectable n’est pas facile, vous êtes persévérant »</a:t>
            </a:r>
          </a:p>
          <a:p>
            <a:pPr marL="0" indent="0">
              <a:buNone/>
            </a:pPr>
            <a:r>
              <a:rPr lang="fr-CA" sz="2400"/>
              <a:t>« Vous avez fait preuve de beaucoup de patience, merci »</a:t>
            </a:r>
            <a:br>
              <a:rPr lang="fr-CA" sz="2400"/>
            </a:br>
            <a:r>
              <a:rPr lang="fr-CA" sz="2400"/>
              <a:t>« C’est beaucoup pour une seule personne »</a:t>
            </a:r>
          </a:p>
          <a:p>
            <a:pPr marL="0" indent="0">
              <a:buNone/>
            </a:pPr>
            <a:r>
              <a:rPr lang="fr-CA" sz="2400"/>
              <a:t>« Félicitations d’avoir avancé malgré ces embuches » </a:t>
            </a:r>
          </a:p>
        </p:txBody>
      </p:sp>
    </p:spTree>
    <p:extLst>
      <p:ext uri="{BB962C8B-B14F-4D97-AF65-F5344CB8AC3E}">
        <p14:creationId xmlns:p14="http://schemas.microsoft.com/office/powerpoint/2010/main" val="1272839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88D94-4EB7-7DD7-0A7E-363670553437}"/>
              </a:ext>
            </a:extLst>
          </p:cNvPr>
          <p:cNvSpPr>
            <a:spLocks noGrp="1"/>
          </p:cNvSpPr>
          <p:nvPr>
            <p:ph type="title"/>
          </p:nvPr>
        </p:nvSpPr>
        <p:spPr/>
        <p:txBody>
          <a:bodyPr/>
          <a:lstStyle/>
          <a:p>
            <a:r>
              <a:rPr lang="fr-CA" dirty="0"/>
              <a:t>Échelles cliniques</a:t>
            </a:r>
          </a:p>
        </p:txBody>
      </p:sp>
      <p:sp>
        <p:nvSpPr>
          <p:cNvPr id="3" name="Content Placeholder 2">
            <a:extLst>
              <a:ext uri="{FF2B5EF4-FFF2-40B4-BE49-F238E27FC236}">
                <a16:creationId xmlns:a16="http://schemas.microsoft.com/office/drawing/2014/main" id="{0EEB3D88-DA58-FF54-937B-E047247601A1}"/>
              </a:ext>
            </a:extLst>
          </p:cNvPr>
          <p:cNvSpPr>
            <a:spLocks noGrp="1"/>
          </p:cNvSpPr>
          <p:nvPr>
            <p:ph idx="1"/>
          </p:nvPr>
        </p:nvSpPr>
        <p:spPr>
          <a:xfrm>
            <a:off x="268185" y="1503336"/>
            <a:ext cx="11773998" cy="4989539"/>
          </a:xfrm>
        </p:spPr>
        <p:txBody>
          <a:bodyPr>
            <a:normAutofit/>
          </a:bodyPr>
          <a:lstStyle/>
          <a:p>
            <a:r>
              <a:rPr lang="fr-CA" dirty="0"/>
              <a:t>À quoi ça sert ? </a:t>
            </a:r>
          </a:p>
          <a:p>
            <a:pPr lvl="1"/>
            <a:r>
              <a:rPr lang="fr-CA" dirty="0"/>
              <a:t>Dépister, suivre, objectiver</a:t>
            </a:r>
          </a:p>
          <a:p>
            <a:endParaRPr lang="fr-CA" dirty="0"/>
          </a:p>
          <a:p>
            <a:r>
              <a:rPr lang="fr-CA" dirty="0"/>
              <a:t>De dépistage: PHQ2, GAD7, MMSE, </a:t>
            </a:r>
            <a:r>
              <a:rPr lang="fr-CA" dirty="0" err="1"/>
              <a:t>MoCA</a:t>
            </a:r>
            <a:r>
              <a:rPr lang="fr-CA" dirty="0"/>
              <a:t>, DSM-5 CCSM</a:t>
            </a:r>
          </a:p>
          <a:p>
            <a:r>
              <a:rPr lang="fr-CA" dirty="0"/>
              <a:t>Suivi des symptômes/fonctionnement: PHQ9, GAD7, </a:t>
            </a:r>
          </a:p>
          <a:p>
            <a:pPr marL="0" indent="0">
              <a:buNone/>
            </a:pPr>
            <a:r>
              <a:rPr lang="fr-CA" dirty="0"/>
              <a:t>CGI, SNAP-IV, ASRS, WSAS(fonctionnement) </a:t>
            </a:r>
          </a:p>
          <a:p>
            <a:r>
              <a:rPr lang="fr-CA" dirty="0"/>
              <a:t>Effets secondaires: ESRS, SAS, AIMS (échelle EPS)</a:t>
            </a:r>
          </a:p>
          <a:p>
            <a:pPr marL="0" indent="0">
              <a:buNone/>
            </a:pPr>
            <a:endParaRPr lang="fr-CA" dirty="0"/>
          </a:p>
          <a:p>
            <a:pPr marL="0" indent="0">
              <a:buNone/>
            </a:pPr>
            <a:r>
              <a:rPr lang="fr-CA" dirty="0"/>
              <a:t>Les échelles sont un des multiples éléments sur lesquelles on s’appuie pour énoncer un jugement clinique.</a:t>
            </a:r>
          </a:p>
        </p:txBody>
      </p:sp>
      <p:sp>
        <p:nvSpPr>
          <p:cNvPr id="4" name="Rectangle : coins arrondis 3">
            <a:extLst>
              <a:ext uri="{FF2B5EF4-FFF2-40B4-BE49-F238E27FC236}">
                <a16:creationId xmlns:a16="http://schemas.microsoft.com/office/drawing/2014/main" id="{B123868E-CC55-D6DA-CAA7-F70C6A3FAA0A}"/>
              </a:ext>
            </a:extLst>
          </p:cNvPr>
          <p:cNvSpPr/>
          <p:nvPr/>
        </p:nvSpPr>
        <p:spPr>
          <a:xfrm>
            <a:off x="8811490" y="2636323"/>
            <a:ext cx="3112325" cy="25531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dirty="0"/>
              <a:t>Recommandations de l’INESSS sur les échelles à utiliser</a:t>
            </a:r>
          </a:p>
        </p:txBody>
      </p:sp>
    </p:spTree>
    <p:extLst>
      <p:ext uri="{BB962C8B-B14F-4D97-AF65-F5344CB8AC3E}">
        <p14:creationId xmlns:p14="http://schemas.microsoft.com/office/powerpoint/2010/main" val="611257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DEA7F-6BC2-A43D-462E-E369BA6F5B10}"/>
              </a:ext>
            </a:extLst>
          </p:cNvPr>
          <p:cNvSpPr>
            <a:spLocks noGrp="1"/>
          </p:cNvSpPr>
          <p:nvPr>
            <p:ph type="title"/>
          </p:nvPr>
        </p:nvSpPr>
        <p:spPr/>
        <p:txBody>
          <a:bodyPr/>
          <a:lstStyle/>
          <a:p>
            <a:r>
              <a:rPr lang="fr-CA" dirty="0"/>
              <a:t>L’examen mental – Généralités </a:t>
            </a:r>
          </a:p>
        </p:txBody>
      </p:sp>
      <p:sp>
        <p:nvSpPr>
          <p:cNvPr id="3" name="Content Placeholder 2">
            <a:extLst>
              <a:ext uri="{FF2B5EF4-FFF2-40B4-BE49-F238E27FC236}">
                <a16:creationId xmlns:a16="http://schemas.microsoft.com/office/drawing/2014/main" id="{1CBF392C-947C-EFF3-7D1B-168E0FCB2A4B}"/>
              </a:ext>
            </a:extLst>
          </p:cNvPr>
          <p:cNvSpPr>
            <a:spLocks noGrp="1"/>
          </p:cNvSpPr>
          <p:nvPr>
            <p:ph idx="1"/>
          </p:nvPr>
        </p:nvSpPr>
        <p:spPr>
          <a:xfrm>
            <a:off x="328550" y="1825625"/>
            <a:ext cx="9139300" cy="4667250"/>
          </a:xfrm>
        </p:spPr>
        <p:txBody>
          <a:bodyPr>
            <a:normAutofit fontScale="92500" lnSpcReduction="10000"/>
          </a:bodyPr>
          <a:lstStyle/>
          <a:p>
            <a:r>
              <a:rPr lang="fr-CA" dirty="0"/>
              <a:t>L’examen mental est l’équivalent de l’examen physique.</a:t>
            </a:r>
          </a:p>
          <a:p>
            <a:pPr marL="0" indent="0">
              <a:buNone/>
            </a:pPr>
            <a:endParaRPr lang="fr-CA" dirty="0"/>
          </a:p>
          <a:p>
            <a:r>
              <a:rPr lang="fr-CA" dirty="0"/>
              <a:t>Évaluation qui se veut la plus </a:t>
            </a:r>
            <a:r>
              <a:rPr lang="fr-CA" b="1" dirty="0"/>
              <a:t>objective possible</a:t>
            </a:r>
            <a:r>
              <a:rPr lang="fr-CA" dirty="0"/>
              <a:t>, à utiliser en combinaison avec d’autres éléments (informations subjectives rapportées par le patient, échelles cliniques de dépistages et de suivi, adhérence au traitement, labos, etc.) afin de poser un jugement clinique sur l’état mental du patient.</a:t>
            </a:r>
          </a:p>
          <a:p>
            <a:pPr marL="457200" lvl="1" indent="0">
              <a:buNone/>
            </a:pPr>
            <a:r>
              <a:rPr lang="fr-CA" dirty="0"/>
              <a:t>Et donc d’ajustement la </a:t>
            </a:r>
            <a:r>
              <a:rPr lang="fr-CA" dirty="0" err="1"/>
              <a:t>Rx</a:t>
            </a:r>
            <a:r>
              <a:rPr lang="fr-CA" dirty="0"/>
              <a:t> ! </a:t>
            </a:r>
          </a:p>
          <a:p>
            <a:pPr marL="0" indent="0">
              <a:buNone/>
            </a:pPr>
            <a:endParaRPr lang="fr-CA" dirty="0"/>
          </a:p>
          <a:p>
            <a:r>
              <a:rPr lang="fr-CA" dirty="0"/>
              <a:t>C’est en </a:t>
            </a:r>
            <a:r>
              <a:rPr lang="fr-CA" b="1" dirty="0"/>
              <a:t>écoutant</a:t>
            </a:r>
            <a:r>
              <a:rPr lang="fr-CA" dirty="0"/>
              <a:t> et en </a:t>
            </a:r>
            <a:r>
              <a:rPr lang="fr-CA" b="1" dirty="0"/>
              <a:t>observant</a:t>
            </a:r>
            <a:r>
              <a:rPr lang="fr-CA" dirty="0"/>
              <a:t> le patient et la façon dont il s’exprime dans ses gestes, ses mots, son attitude, etc. que l’examen mental se fait.</a:t>
            </a:r>
          </a:p>
          <a:p>
            <a:endParaRPr lang="fr-CA" dirty="0"/>
          </a:p>
          <a:p>
            <a:pPr marL="0" indent="0">
              <a:buNone/>
            </a:pPr>
            <a:endParaRPr lang="fr-CA" dirty="0"/>
          </a:p>
        </p:txBody>
      </p:sp>
      <p:sp>
        <p:nvSpPr>
          <p:cNvPr id="4" name="Organigramme : Stockage interne 3">
            <a:extLst>
              <a:ext uri="{FF2B5EF4-FFF2-40B4-BE49-F238E27FC236}">
                <a16:creationId xmlns:a16="http://schemas.microsoft.com/office/drawing/2014/main" id="{05BD6FD4-7CA5-603C-B1B4-11672F8A891D}"/>
              </a:ext>
            </a:extLst>
          </p:cNvPr>
          <p:cNvSpPr/>
          <p:nvPr/>
        </p:nvSpPr>
        <p:spPr>
          <a:xfrm>
            <a:off x="9690266" y="4001294"/>
            <a:ext cx="2173184" cy="1868168"/>
          </a:xfrm>
          <a:prstGeom prst="flowChartInternalStora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dirty="0"/>
              <a:t>S</a:t>
            </a:r>
          </a:p>
          <a:p>
            <a:r>
              <a:rPr lang="fr-CA" dirty="0"/>
              <a:t>O</a:t>
            </a:r>
          </a:p>
          <a:p>
            <a:r>
              <a:rPr lang="fr-CA" dirty="0"/>
              <a:t>A</a:t>
            </a:r>
          </a:p>
          <a:p>
            <a:r>
              <a:rPr lang="fr-CA" dirty="0"/>
              <a:t>P</a:t>
            </a:r>
          </a:p>
        </p:txBody>
      </p:sp>
    </p:spTree>
    <p:extLst>
      <p:ext uri="{BB962C8B-B14F-4D97-AF65-F5344CB8AC3E}">
        <p14:creationId xmlns:p14="http://schemas.microsoft.com/office/powerpoint/2010/main" val="626334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ABD33-237C-F99F-0B73-6E25FF4EBD86}"/>
              </a:ext>
            </a:extLst>
          </p:cNvPr>
          <p:cNvSpPr>
            <a:spLocks noGrp="1"/>
          </p:cNvSpPr>
          <p:nvPr>
            <p:ph type="title"/>
          </p:nvPr>
        </p:nvSpPr>
        <p:spPr>
          <a:xfrm>
            <a:off x="838200" y="365125"/>
            <a:ext cx="5393361" cy="1325563"/>
          </a:xfrm>
        </p:spPr>
        <p:txBody>
          <a:bodyPr>
            <a:normAutofit/>
          </a:bodyPr>
          <a:lstStyle/>
          <a:p>
            <a:r>
              <a:rPr lang="en-US" dirty="0"/>
              <a:t>Examen mental </a:t>
            </a:r>
          </a:p>
        </p:txBody>
      </p:sp>
      <p:sp>
        <p:nvSpPr>
          <p:cNvPr id="3" name="Content Placeholder 2">
            <a:extLst>
              <a:ext uri="{FF2B5EF4-FFF2-40B4-BE49-F238E27FC236}">
                <a16:creationId xmlns:a16="http://schemas.microsoft.com/office/drawing/2014/main" id="{41637A5C-4489-5B36-6EAA-A54D91FC582B}"/>
              </a:ext>
            </a:extLst>
          </p:cNvPr>
          <p:cNvSpPr>
            <a:spLocks noGrp="1"/>
          </p:cNvSpPr>
          <p:nvPr>
            <p:ph idx="1"/>
          </p:nvPr>
        </p:nvSpPr>
        <p:spPr>
          <a:xfrm>
            <a:off x="838200" y="1825625"/>
            <a:ext cx="5969984" cy="4351338"/>
          </a:xfrm>
        </p:spPr>
        <p:txBody>
          <a:bodyPr>
            <a:normAutofit/>
          </a:bodyPr>
          <a:lstStyle/>
          <a:p>
            <a:r>
              <a:rPr lang="en-US" dirty="0"/>
              <a:t>Si bien fait : </a:t>
            </a:r>
            <a:r>
              <a:rPr lang="en-US" dirty="0" err="1"/>
              <a:t>permet</a:t>
            </a:r>
            <a:r>
              <a:rPr lang="en-US" dirty="0"/>
              <a:t> de </a:t>
            </a:r>
            <a:r>
              <a:rPr lang="en-US" dirty="0" err="1"/>
              <a:t>reconnaître</a:t>
            </a:r>
            <a:r>
              <a:rPr lang="en-US" dirty="0"/>
              <a:t> patient dans salle </a:t>
            </a:r>
            <a:r>
              <a:rPr lang="en-US" dirty="0" err="1"/>
              <a:t>d’attente</a:t>
            </a:r>
            <a:r>
              <a:rPr lang="en-US" dirty="0"/>
              <a:t>. </a:t>
            </a:r>
          </a:p>
          <a:p>
            <a:r>
              <a:rPr lang="en-US" dirty="0"/>
              <a:t>Permet de comparer son examen de </a:t>
            </a:r>
            <a:r>
              <a:rPr lang="en-US" dirty="0" err="1"/>
              <a:t>suivi</a:t>
            </a:r>
            <a:r>
              <a:rPr lang="en-US" dirty="0"/>
              <a:t> avec </a:t>
            </a:r>
            <a:r>
              <a:rPr lang="en-US" dirty="0" err="1"/>
              <a:t>celui</a:t>
            </a:r>
            <a:r>
              <a:rPr lang="en-US" dirty="0"/>
              <a:t> initial d’un </a:t>
            </a:r>
            <a:r>
              <a:rPr lang="en-US" dirty="0" err="1"/>
              <a:t>collègue</a:t>
            </a:r>
            <a:r>
              <a:rPr lang="en-US" dirty="0"/>
              <a:t>/</a:t>
            </a:r>
            <a:r>
              <a:rPr lang="en-US" dirty="0" err="1"/>
              <a:t>autre</a:t>
            </a:r>
            <a:r>
              <a:rPr lang="en-US" dirty="0"/>
              <a:t> </a:t>
            </a:r>
            <a:r>
              <a:rPr lang="en-US" dirty="0" err="1"/>
              <a:t>professionnel</a:t>
            </a:r>
            <a:r>
              <a:rPr lang="en-US" dirty="0"/>
              <a:t>.</a:t>
            </a:r>
          </a:p>
          <a:p>
            <a:endParaRPr lang="en-US" dirty="0"/>
          </a:p>
          <a:p>
            <a:r>
              <a:rPr lang="en-US" dirty="0" err="1"/>
              <a:t>Comparé</a:t>
            </a:r>
            <a:r>
              <a:rPr lang="en-US" dirty="0"/>
              <a:t> le patient à </a:t>
            </a:r>
            <a:r>
              <a:rPr lang="en-US" dirty="0" err="1"/>
              <a:t>lui-même</a:t>
            </a:r>
            <a:r>
              <a:rPr lang="en-US" dirty="0"/>
              <a:t> dans le temps. Permet de savoir </a:t>
            </a:r>
            <a:r>
              <a:rPr lang="en-US" dirty="0" err="1"/>
              <a:t>si</a:t>
            </a:r>
            <a:r>
              <a:rPr lang="en-US" dirty="0"/>
              <a:t> retour à état “de base”. </a:t>
            </a:r>
          </a:p>
        </p:txBody>
      </p:sp>
      <p:pic>
        <p:nvPicPr>
          <p:cNvPr id="5" name="Graphic 4" descr="Hourglass Finished with solid fill">
            <a:extLst>
              <a:ext uri="{FF2B5EF4-FFF2-40B4-BE49-F238E27FC236}">
                <a16:creationId xmlns:a16="http://schemas.microsoft.com/office/drawing/2014/main" id="{9E50FE99-EFB5-A531-072D-58FA9BF64E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Tree>
    <p:extLst>
      <p:ext uri="{BB962C8B-B14F-4D97-AF65-F5344CB8AC3E}">
        <p14:creationId xmlns:p14="http://schemas.microsoft.com/office/powerpoint/2010/main" val="3834120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73118-FA69-A4EE-10F5-68A22B823EE4}"/>
              </a:ext>
            </a:extLst>
          </p:cNvPr>
          <p:cNvSpPr>
            <a:spLocks noGrp="1"/>
          </p:cNvSpPr>
          <p:nvPr>
            <p:ph type="title"/>
          </p:nvPr>
        </p:nvSpPr>
        <p:spPr>
          <a:xfrm>
            <a:off x="572493" y="238539"/>
            <a:ext cx="11018520" cy="1434415"/>
          </a:xfrm>
        </p:spPr>
        <p:txBody>
          <a:bodyPr anchor="b">
            <a:normAutofit/>
          </a:bodyPr>
          <a:lstStyle/>
          <a:p>
            <a:r>
              <a:rPr lang="en-US" sz="5400"/>
              <a:t>Examen mental </a:t>
            </a:r>
          </a:p>
        </p:txBody>
      </p:sp>
      <p:sp>
        <p:nvSpPr>
          <p:cNvPr id="3" name="Content Placeholder 2">
            <a:extLst>
              <a:ext uri="{FF2B5EF4-FFF2-40B4-BE49-F238E27FC236}">
                <a16:creationId xmlns:a16="http://schemas.microsoft.com/office/drawing/2014/main" id="{126BC07D-4D3A-3D2B-E2E8-F71F6AC78A4C}"/>
              </a:ext>
            </a:extLst>
          </p:cNvPr>
          <p:cNvSpPr>
            <a:spLocks noGrp="1"/>
          </p:cNvSpPr>
          <p:nvPr>
            <p:ph idx="1"/>
          </p:nvPr>
        </p:nvSpPr>
        <p:spPr>
          <a:xfrm>
            <a:off x="572493" y="2071316"/>
            <a:ext cx="6713552" cy="4119172"/>
          </a:xfrm>
        </p:spPr>
        <p:txBody>
          <a:bodyPr anchor="t">
            <a:normAutofit/>
          </a:bodyPr>
          <a:lstStyle/>
          <a:p>
            <a:r>
              <a:rPr lang="en-US" sz="2200" dirty="0" err="1"/>
              <a:t>Votre</a:t>
            </a:r>
            <a:r>
              <a:rPr lang="en-US" sz="2200" dirty="0"/>
              <a:t> </a:t>
            </a:r>
            <a:r>
              <a:rPr lang="en-US" sz="2200" dirty="0" err="1"/>
              <a:t>collègue</a:t>
            </a:r>
            <a:r>
              <a:rPr lang="en-US" sz="2200" dirty="0"/>
              <a:t> arrive </a:t>
            </a:r>
            <a:r>
              <a:rPr lang="en-US" sz="2200" dirty="0" err="1"/>
              <a:t>en</a:t>
            </a:r>
            <a:r>
              <a:rPr lang="en-US" sz="2200" dirty="0"/>
              <a:t> retard, parle </a:t>
            </a:r>
            <a:r>
              <a:rPr lang="en-US" sz="2200" dirty="0" err="1"/>
              <a:t>vite</a:t>
            </a:r>
            <a:r>
              <a:rPr lang="en-US" sz="2200" dirty="0"/>
              <a:t>, </a:t>
            </a:r>
            <a:r>
              <a:rPr lang="en-US" sz="2200" dirty="0" err="1"/>
              <a:t>semble</a:t>
            </a:r>
            <a:r>
              <a:rPr lang="en-US" sz="2200" dirty="0"/>
              <a:t> </a:t>
            </a:r>
            <a:r>
              <a:rPr lang="en-US" sz="2200" dirty="0" err="1"/>
              <a:t>anxieuse</a:t>
            </a:r>
            <a:r>
              <a:rPr lang="en-US" sz="2200" dirty="0"/>
              <a:t>, </a:t>
            </a:r>
            <a:r>
              <a:rPr lang="en-US" sz="2200" dirty="0" err="1"/>
              <a:t>alors</a:t>
            </a:r>
            <a:r>
              <a:rPr lang="en-US" sz="2200" dirty="0"/>
              <a:t> </a:t>
            </a:r>
            <a:r>
              <a:rPr lang="en-US" sz="2200" dirty="0" err="1"/>
              <a:t>qu’elle</a:t>
            </a:r>
            <a:r>
              <a:rPr lang="en-US" sz="2200" dirty="0"/>
              <a:t> est </a:t>
            </a:r>
            <a:r>
              <a:rPr lang="en-US" sz="2200" dirty="0" err="1"/>
              <a:t>toujours</a:t>
            </a:r>
            <a:r>
              <a:rPr lang="en-US" sz="2200" dirty="0"/>
              <a:t> au-dessus de </a:t>
            </a:r>
            <a:r>
              <a:rPr lang="en-US" sz="2200" dirty="0" err="1"/>
              <a:t>ses</a:t>
            </a:r>
            <a:r>
              <a:rPr lang="en-US" sz="2200" dirty="0"/>
              <a:t> affaires. </a:t>
            </a:r>
          </a:p>
          <a:p>
            <a:r>
              <a:rPr lang="en-US" sz="2200" dirty="0" err="1"/>
              <a:t>Votre</a:t>
            </a:r>
            <a:r>
              <a:rPr lang="en-US" sz="2200" dirty="0"/>
              <a:t> </a:t>
            </a:r>
            <a:r>
              <a:rPr lang="en-US" sz="2200" dirty="0" err="1"/>
              <a:t>patiente</a:t>
            </a:r>
            <a:r>
              <a:rPr lang="en-US" sz="2200" dirty="0"/>
              <a:t>, tout </a:t>
            </a:r>
            <a:r>
              <a:rPr lang="en-US" sz="2200" dirty="0" err="1"/>
              <a:t>ce</a:t>
            </a:r>
            <a:r>
              <a:rPr lang="en-US" sz="2200" dirty="0"/>
              <a:t> </a:t>
            </a:r>
            <a:r>
              <a:rPr lang="en-US" sz="2200" dirty="0" err="1"/>
              <a:t>qu’il</a:t>
            </a:r>
            <a:r>
              <a:rPr lang="en-US" sz="2200" dirty="0"/>
              <a:t> y a de plus normal, arrive un </a:t>
            </a:r>
            <a:r>
              <a:rPr lang="en-US" sz="2200" dirty="0" err="1"/>
              <a:t>dimanche</a:t>
            </a:r>
            <a:r>
              <a:rPr lang="en-US" sz="2200" dirty="0"/>
              <a:t> matin </a:t>
            </a:r>
            <a:r>
              <a:rPr lang="en-US" sz="2200" dirty="0" err="1"/>
              <a:t>habillée</a:t>
            </a:r>
            <a:r>
              <a:rPr lang="en-US" sz="2200" dirty="0"/>
              <a:t> très sexy, </a:t>
            </a:r>
            <a:r>
              <a:rPr lang="en-US" sz="2200" dirty="0" err="1"/>
              <a:t>maquillée</a:t>
            </a:r>
            <a:r>
              <a:rPr lang="en-US" sz="2200" dirty="0"/>
              <a:t> très </a:t>
            </a:r>
            <a:r>
              <a:rPr lang="en-US" sz="2200" dirty="0" err="1"/>
              <a:t>fortement</a:t>
            </a:r>
            <a:r>
              <a:rPr lang="en-US" sz="2200" dirty="0"/>
              <a:t> </a:t>
            </a:r>
            <a:r>
              <a:rPr lang="en-US" sz="2200" dirty="0" err="1"/>
              <a:t>comme</a:t>
            </a:r>
            <a:r>
              <a:rPr lang="en-US" sz="2200" dirty="0"/>
              <a:t> </a:t>
            </a:r>
            <a:r>
              <a:rPr lang="en-US" sz="2200" dirty="0" err="1"/>
              <a:t>si</a:t>
            </a:r>
            <a:r>
              <a:rPr lang="en-US" sz="2200" dirty="0"/>
              <a:t> </a:t>
            </a:r>
            <a:r>
              <a:rPr lang="en-US" sz="2200" dirty="0" err="1"/>
              <a:t>elle</a:t>
            </a:r>
            <a:r>
              <a:rPr lang="en-US" sz="2200" dirty="0"/>
              <a:t> </a:t>
            </a:r>
            <a:r>
              <a:rPr lang="en-US" sz="2200" dirty="0" err="1"/>
              <a:t>allait</a:t>
            </a:r>
            <a:r>
              <a:rPr lang="en-US" sz="2200" dirty="0"/>
              <a:t> faire un </a:t>
            </a:r>
            <a:r>
              <a:rPr lang="en-US" sz="2200" dirty="0" err="1"/>
              <a:t>numéro</a:t>
            </a:r>
            <a:r>
              <a:rPr lang="en-US" sz="2200" dirty="0"/>
              <a:t> au Cirque du Soleil. </a:t>
            </a:r>
          </a:p>
          <a:p>
            <a:r>
              <a:rPr lang="en-US" sz="2200" dirty="0" err="1"/>
              <a:t>Votre</a:t>
            </a:r>
            <a:r>
              <a:rPr lang="en-US" sz="2200" dirty="0"/>
              <a:t> grand-parent ne </a:t>
            </a:r>
            <a:r>
              <a:rPr lang="en-US" sz="2200" dirty="0" err="1"/>
              <a:t>sait</a:t>
            </a:r>
            <a:r>
              <a:rPr lang="en-US" sz="2200" dirty="0"/>
              <a:t> plus qui est François Legault et vous a </a:t>
            </a:r>
            <a:r>
              <a:rPr lang="en-US" sz="2200" dirty="0" err="1"/>
              <a:t>demandé</a:t>
            </a:r>
            <a:r>
              <a:rPr lang="en-US" sz="2200" dirty="0"/>
              <a:t> 2 </a:t>
            </a:r>
            <a:r>
              <a:rPr lang="en-US" sz="2200" dirty="0" err="1"/>
              <a:t>fois</a:t>
            </a:r>
            <a:r>
              <a:rPr lang="en-US" sz="2200" dirty="0"/>
              <a:t> </a:t>
            </a:r>
            <a:r>
              <a:rPr lang="en-US" sz="2200" dirty="0" err="1"/>
              <a:t>en</a:t>
            </a:r>
            <a:r>
              <a:rPr lang="en-US" sz="2200" dirty="0"/>
              <a:t> 5 minutes </a:t>
            </a:r>
            <a:r>
              <a:rPr lang="en-US" sz="2200" dirty="0" err="1"/>
              <a:t>si</a:t>
            </a:r>
            <a:r>
              <a:rPr lang="en-US" sz="2200" dirty="0"/>
              <a:t> vous </a:t>
            </a:r>
            <a:r>
              <a:rPr lang="en-US" sz="2200" dirty="0" err="1"/>
              <a:t>vouliez</a:t>
            </a:r>
            <a:r>
              <a:rPr lang="en-US" sz="2200" dirty="0"/>
              <a:t> manger. </a:t>
            </a:r>
          </a:p>
        </p:txBody>
      </p:sp>
      <p:pic>
        <p:nvPicPr>
          <p:cNvPr id="4" name="Picture 3">
            <a:extLst>
              <a:ext uri="{FF2B5EF4-FFF2-40B4-BE49-F238E27FC236}">
                <a16:creationId xmlns:a16="http://schemas.microsoft.com/office/drawing/2014/main" id="{5D001036-E2C0-6F4F-7116-A7D03A1C0601}"/>
              </a:ext>
            </a:extLst>
          </p:cNvPr>
          <p:cNvPicPr>
            <a:picLocks noChangeAspect="1"/>
          </p:cNvPicPr>
          <p:nvPr/>
        </p:nvPicPr>
        <p:blipFill>
          <a:blip r:embed="rId2"/>
          <a:srcRect l="34864" r="8616"/>
          <a:stretch>
            <a:fillRect/>
          </a:stretch>
        </p:blipFill>
        <p:spPr>
          <a:xfrm>
            <a:off x="7675658" y="2093976"/>
            <a:ext cx="3941064" cy="4096512"/>
          </a:xfrm>
          <a:prstGeom prst="rect">
            <a:avLst/>
          </a:prstGeom>
        </p:spPr>
      </p:pic>
      <p:sp>
        <p:nvSpPr>
          <p:cNvPr id="6" name="TextBox 5">
            <a:extLst>
              <a:ext uri="{FF2B5EF4-FFF2-40B4-BE49-F238E27FC236}">
                <a16:creationId xmlns:a16="http://schemas.microsoft.com/office/drawing/2014/main" id="{8D3677E6-41A9-53A6-B18A-3D6B3B5EDCF2}"/>
              </a:ext>
            </a:extLst>
          </p:cNvPr>
          <p:cNvSpPr txBox="1"/>
          <p:nvPr/>
        </p:nvSpPr>
        <p:spPr>
          <a:xfrm>
            <a:off x="7675658" y="6190488"/>
            <a:ext cx="4196552" cy="461665"/>
          </a:xfrm>
          <a:prstGeom prst="rect">
            <a:avLst/>
          </a:prstGeom>
          <a:noFill/>
        </p:spPr>
        <p:txBody>
          <a:bodyPr wrap="square">
            <a:spAutoFit/>
          </a:bodyPr>
          <a:lstStyle/>
          <a:p>
            <a:r>
              <a:rPr lang="en-US" sz="1200" dirty="0"/>
              <a:t>https://</a:t>
            </a:r>
            <a:r>
              <a:rPr lang="en-US" sz="1200" dirty="0" err="1"/>
              <a:t>ici.radio-canada.ca</a:t>
            </a:r>
            <a:r>
              <a:rPr lang="en-US" sz="1200" dirty="0"/>
              <a:t>/info/videos/1-10122170/dans-coulisses-spectacle-the-cirque-cirque-soleil</a:t>
            </a:r>
          </a:p>
        </p:txBody>
      </p:sp>
      <p:pic>
        <p:nvPicPr>
          <p:cNvPr id="8" name="Graphic 7" descr="Man with cane outline">
            <a:extLst>
              <a:ext uri="{FF2B5EF4-FFF2-40B4-BE49-F238E27FC236}">
                <a16:creationId xmlns:a16="http://schemas.microsoft.com/office/drawing/2014/main" id="{0D8F6471-73A2-659D-C99D-A0E4909820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5632" y="5490695"/>
            <a:ext cx="914400" cy="914400"/>
          </a:xfrm>
          <a:prstGeom prst="rect">
            <a:avLst/>
          </a:prstGeom>
        </p:spPr>
      </p:pic>
    </p:spTree>
    <p:extLst>
      <p:ext uri="{BB962C8B-B14F-4D97-AF65-F5344CB8AC3E}">
        <p14:creationId xmlns:p14="http://schemas.microsoft.com/office/powerpoint/2010/main" val="3873167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1BB98-57DF-033D-9CAA-DAAC8527FCD6}"/>
              </a:ext>
            </a:extLst>
          </p:cNvPr>
          <p:cNvSpPr>
            <a:spLocks noGrp="1"/>
          </p:cNvSpPr>
          <p:nvPr>
            <p:ph type="title"/>
          </p:nvPr>
        </p:nvSpPr>
        <p:spPr/>
        <p:txBody>
          <a:bodyPr>
            <a:normAutofit fontScale="90000"/>
          </a:bodyPr>
          <a:lstStyle/>
          <a:p>
            <a:br>
              <a:rPr lang="fr-CA" dirty="0"/>
            </a:br>
            <a:r>
              <a:rPr lang="fr-CA" dirty="0"/>
              <a:t>L’examen mental – Un processus</a:t>
            </a:r>
            <a:br>
              <a:rPr lang="fr-CA" dirty="0"/>
            </a:br>
            <a:br>
              <a:rPr lang="fr-CA" dirty="0"/>
            </a:br>
            <a:endParaRPr lang="fr-CA" dirty="0"/>
          </a:p>
        </p:txBody>
      </p:sp>
      <p:graphicFrame>
        <p:nvGraphicFramePr>
          <p:cNvPr id="4" name="Diagramme 3">
            <a:extLst>
              <a:ext uri="{FF2B5EF4-FFF2-40B4-BE49-F238E27FC236}">
                <a16:creationId xmlns:a16="http://schemas.microsoft.com/office/drawing/2014/main" id="{99EE2937-7C4C-2463-4E6C-32A0624CA3CA}"/>
              </a:ext>
            </a:extLst>
          </p:cNvPr>
          <p:cNvGraphicFramePr/>
          <p:nvPr>
            <p:extLst>
              <p:ext uri="{D42A27DB-BD31-4B8C-83A1-F6EECF244321}">
                <p14:modId xmlns:p14="http://schemas.microsoft.com/office/powerpoint/2010/main" val="3548362112"/>
              </p:ext>
            </p:extLst>
          </p:nvPr>
        </p:nvGraphicFramePr>
        <p:xfrm>
          <a:off x="391886" y="1555668"/>
          <a:ext cx="11317184" cy="4937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 coins arrondis 4">
            <a:extLst>
              <a:ext uri="{FF2B5EF4-FFF2-40B4-BE49-F238E27FC236}">
                <a16:creationId xmlns:a16="http://schemas.microsoft.com/office/drawing/2014/main" id="{2E79EE89-CBFE-A114-1120-2F01ACD6EFAB}"/>
              </a:ext>
            </a:extLst>
          </p:cNvPr>
          <p:cNvSpPr/>
          <p:nvPr/>
        </p:nvSpPr>
        <p:spPr>
          <a:xfrm>
            <a:off x="237507" y="4453247"/>
            <a:ext cx="10338460" cy="1923802"/>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a:p>
        </p:txBody>
      </p:sp>
      <p:sp>
        <p:nvSpPr>
          <p:cNvPr id="6" name="Rectangle : coins arrondis 5">
            <a:extLst>
              <a:ext uri="{FF2B5EF4-FFF2-40B4-BE49-F238E27FC236}">
                <a16:creationId xmlns:a16="http://schemas.microsoft.com/office/drawing/2014/main" id="{467AB04F-2FE4-99F6-E896-27849E48C596}"/>
              </a:ext>
            </a:extLst>
          </p:cNvPr>
          <p:cNvSpPr/>
          <p:nvPr/>
        </p:nvSpPr>
        <p:spPr>
          <a:xfrm>
            <a:off x="237508" y="3485407"/>
            <a:ext cx="10338459" cy="1077727"/>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499413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1BB98-57DF-033D-9CAA-DAAC8527FCD6}"/>
              </a:ext>
            </a:extLst>
          </p:cNvPr>
          <p:cNvSpPr>
            <a:spLocks noGrp="1"/>
          </p:cNvSpPr>
          <p:nvPr>
            <p:ph type="title"/>
          </p:nvPr>
        </p:nvSpPr>
        <p:spPr/>
        <p:txBody>
          <a:bodyPr>
            <a:normAutofit fontScale="90000"/>
          </a:bodyPr>
          <a:lstStyle/>
          <a:p>
            <a:br>
              <a:rPr lang="fr-CA" dirty="0"/>
            </a:br>
            <a:r>
              <a:rPr lang="fr-CA" dirty="0"/>
              <a:t>L’examen mental – Un processus</a:t>
            </a:r>
            <a:br>
              <a:rPr lang="fr-CA" dirty="0"/>
            </a:br>
            <a:br>
              <a:rPr lang="fr-CA" dirty="0"/>
            </a:br>
            <a:endParaRPr lang="fr-CA" dirty="0"/>
          </a:p>
        </p:txBody>
      </p:sp>
      <p:graphicFrame>
        <p:nvGraphicFramePr>
          <p:cNvPr id="4" name="Diagramme 3">
            <a:extLst>
              <a:ext uri="{FF2B5EF4-FFF2-40B4-BE49-F238E27FC236}">
                <a16:creationId xmlns:a16="http://schemas.microsoft.com/office/drawing/2014/main" id="{99EE2937-7C4C-2463-4E6C-32A0624CA3CA}"/>
              </a:ext>
            </a:extLst>
          </p:cNvPr>
          <p:cNvGraphicFramePr/>
          <p:nvPr/>
        </p:nvGraphicFramePr>
        <p:xfrm>
          <a:off x="391886" y="1555668"/>
          <a:ext cx="11317184" cy="4937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 coins arrondis 4">
            <a:extLst>
              <a:ext uri="{FF2B5EF4-FFF2-40B4-BE49-F238E27FC236}">
                <a16:creationId xmlns:a16="http://schemas.microsoft.com/office/drawing/2014/main" id="{2E79EE89-CBFE-A114-1120-2F01ACD6EFAB}"/>
              </a:ext>
            </a:extLst>
          </p:cNvPr>
          <p:cNvSpPr/>
          <p:nvPr/>
        </p:nvSpPr>
        <p:spPr>
          <a:xfrm>
            <a:off x="237507" y="4453247"/>
            <a:ext cx="10338460" cy="1923802"/>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a:p>
        </p:txBody>
      </p:sp>
      <p:sp>
        <p:nvSpPr>
          <p:cNvPr id="6" name="Rectangle : coins arrondis 5">
            <a:extLst>
              <a:ext uri="{FF2B5EF4-FFF2-40B4-BE49-F238E27FC236}">
                <a16:creationId xmlns:a16="http://schemas.microsoft.com/office/drawing/2014/main" id="{467AB04F-2FE4-99F6-E896-27849E48C596}"/>
              </a:ext>
            </a:extLst>
          </p:cNvPr>
          <p:cNvSpPr/>
          <p:nvPr/>
        </p:nvSpPr>
        <p:spPr>
          <a:xfrm>
            <a:off x="237507" y="3375520"/>
            <a:ext cx="10338459" cy="1077727"/>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a:p>
        </p:txBody>
      </p:sp>
      <p:sp>
        <p:nvSpPr>
          <p:cNvPr id="3" name="Rectangle 2">
            <a:extLst>
              <a:ext uri="{FF2B5EF4-FFF2-40B4-BE49-F238E27FC236}">
                <a16:creationId xmlns:a16="http://schemas.microsoft.com/office/drawing/2014/main" id="{35F5CD25-C71F-D222-C279-8722479F2345}"/>
              </a:ext>
            </a:extLst>
          </p:cNvPr>
          <p:cNvSpPr/>
          <p:nvPr/>
        </p:nvSpPr>
        <p:spPr>
          <a:xfrm>
            <a:off x="1531917" y="2085666"/>
            <a:ext cx="8514608" cy="4215740"/>
          </a:xfrm>
          <a:prstGeom prst="rect">
            <a:avLst/>
          </a:prstGeom>
          <a:solidFill>
            <a:srgbClr val="4472C4">
              <a:alpha val="9490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800" dirty="0"/>
              <a:t>Interprétations possibles MAIS de façon générale les cliniciens s’accordent sur la présence ou non </a:t>
            </a:r>
          </a:p>
          <a:p>
            <a:pPr algn="ctr"/>
            <a:r>
              <a:rPr lang="fr-CA" sz="2800" dirty="0"/>
              <a:t>d’un </a:t>
            </a:r>
            <a:r>
              <a:rPr lang="fr-CA" sz="2800" b="1" dirty="0"/>
              <a:t>signe</a:t>
            </a:r>
            <a:r>
              <a:rPr lang="fr-CA" sz="2800" dirty="0"/>
              <a:t> ou </a:t>
            </a:r>
            <a:r>
              <a:rPr lang="fr-CA" sz="2800" b="1" dirty="0"/>
              <a:t>symptôme</a:t>
            </a:r>
            <a:r>
              <a:rPr lang="fr-CA" sz="2800" dirty="0"/>
              <a:t>. </a:t>
            </a:r>
          </a:p>
          <a:p>
            <a:pPr algn="ctr"/>
            <a:endParaRPr lang="fr-CA" sz="2800" dirty="0"/>
          </a:p>
          <a:p>
            <a:pPr algn="ctr"/>
            <a:r>
              <a:rPr lang="fr-CA" sz="2800" dirty="0"/>
              <a:t>Demeurer le plus descriptif possible. </a:t>
            </a:r>
          </a:p>
          <a:p>
            <a:pPr algn="ctr"/>
            <a:r>
              <a:rPr lang="fr-CA" sz="2800" dirty="0"/>
              <a:t>Ex: « le patient a haussé le ton, a frappé sur le comptoir », plutôt que « le patient est agité »</a:t>
            </a:r>
          </a:p>
          <a:p>
            <a:pPr algn="ctr"/>
            <a:endParaRPr lang="fr-CA" sz="2800" dirty="0"/>
          </a:p>
        </p:txBody>
      </p:sp>
    </p:spTree>
    <p:extLst>
      <p:ext uri="{BB962C8B-B14F-4D97-AF65-F5344CB8AC3E}">
        <p14:creationId xmlns:p14="http://schemas.microsoft.com/office/powerpoint/2010/main" val="1693998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C9DE-FE4C-B6EA-DCB8-7B997C2C5589}"/>
              </a:ext>
            </a:extLst>
          </p:cNvPr>
          <p:cNvSpPr>
            <a:spLocks noGrp="1"/>
          </p:cNvSpPr>
          <p:nvPr>
            <p:ph type="title"/>
          </p:nvPr>
        </p:nvSpPr>
        <p:spPr>
          <a:xfrm>
            <a:off x="838200" y="365125"/>
            <a:ext cx="11353800" cy="1325563"/>
          </a:xfrm>
        </p:spPr>
        <p:txBody>
          <a:bodyPr/>
          <a:lstStyle/>
          <a:p>
            <a:r>
              <a:rPr lang="fr-CA" dirty="0"/>
              <a:t>L’examen mental – Contexte et culture</a:t>
            </a:r>
          </a:p>
        </p:txBody>
      </p:sp>
      <p:sp>
        <p:nvSpPr>
          <p:cNvPr id="3" name="Content Placeholder 2">
            <a:extLst>
              <a:ext uri="{FF2B5EF4-FFF2-40B4-BE49-F238E27FC236}">
                <a16:creationId xmlns:a16="http://schemas.microsoft.com/office/drawing/2014/main" id="{4B676FFC-FBEB-3223-0ADA-F8C6313610F9}"/>
              </a:ext>
            </a:extLst>
          </p:cNvPr>
          <p:cNvSpPr>
            <a:spLocks noGrp="1"/>
          </p:cNvSpPr>
          <p:nvPr>
            <p:ph idx="1"/>
          </p:nvPr>
        </p:nvSpPr>
        <p:spPr>
          <a:xfrm>
            <a:off x="196032" y="1863693"/>
            <a:ext cx="7913882" cy="4319393"/>
          </a:xfrm>
        </p:spPr>
        <p:txBody>
          <a:bodyPr>
            <a:normAutofit fontScale="92500" lnSpcReduction="20000"/>
          </a:bodyPr>
          <a:lstStyle/>
          <a:p>
            <a:r>
              <a:rPr lang="fr-CA" b="1" dirty="0"/>
              <a:t>Important</a:t>
            </a:r>
            <a:r>
              <a:rPr lang="fr-CA" dirty="0"/>
              <a:t> tenir compte de : </a:t>
            </a:r>
          </a:p>
          <a:p>
            <a:pPr marL="0" indent="0">
              <a:buNone/>
            </a:pPr>
            <a:r>
              <a:rPr lang="fr-CA" dirty="0"/>
              <a:t>l’influence du </a:t>
            </a:r>
            <a:r>
              <a:rPr lang="fr-CA" u="sng" dirty="0"/>
              <a:t>contexte culturel </a:t>
            </a:r>
            <a:r>
              <a:rPr lang="fr-CA" dirty="0"/>
              <a:t>(du patient et du clinicien), </a:t>
            </a:r>
          </a:p>
          <a:p>
            <a:pPr marL="0" indent="0">
              <a:buNone/>
            </a:pPr>
            <a:r>
              <a:rPr lang="fr-CA" dirty="0"/>
              <a:t>la présence d’une </a:t>
            </a:r>
            <a:r>
              <a:rPr lang="fr-CA" u="sng" dirty="0"/>
              <a:t>barrière de langue</a:t>
            </a:r>
            <a:r>
              <a:rPr lang="fr-CA" dirty="0"/>
              <a:t>, </a:t>
            </a:r>
          </a:p>
          <a:p>
            <a:pPr marL="0" indent="0">
              <a:buNone/>
            </a:pPr>
            <a:r>
              <a:rPr lang="fr-CA" dirty="0"/>
              <a:t>la présence d’éléments </a:t>
            </a:r>
            <a:r>
              <a:rPr lang="fr-CA" u="sng" dirty="0" err="1"/>
              <a:t>stresseurs</a:t>
            </a:r>
            <a:r>
              <a:rPr lang="fr-CA" dirty="0"/>
              <a:t> au moment de l’entrevue,</a:t>
            </a:r>
          </a:p>
          <a:p>
            <a:pPr marL="0" indent="0">
              <a:buNone/>
            </a:pPr>
            <a:r>
              <a:rPr lang="fr-CA" dirty="0"/>
              <a:t>sur les éléments de l’examen mental.</a:t>
            </a:r>
          </a:p>
          <a:p>
            <a:endParaRPr lang="fr-CA" dirty="0"/>
          </a:p>
          <a:p>
            <a:r>
              <a:rPr lang="fr-CA" dirty="0"/>
              <a:t>Ex, un patient évitant le contact visuel pourrait être vu comme méfiant alors qu’il pourrait que ce soit culturellement approprié.</a:t>
            </a:r>
          </a:p>
        </p:txBody>
      </p:sp>
      <p:pic>
        <p:nvPicPr>
          <p:cNvPr id="5" name="Graphique 4" descr="Doctor female avec un remplissage uni">
            <a:extLst>
              <a:ext uri="{FF2B5EF4-FFF2-40B4-BE49-F238E27FC236}">
                <a16:creationId xmlns:a16="http://schemas.microsoft.com/office/drawing/2014/main" id="{94CD8A65-09A1-4F34-E853-70CF51DFE2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06128" y="2514600"/>
            <a:ext cx="1505712" cy="1505712"/>
          </a:xfrm>
          <a:prstGeom prst="rect">
            <a:avLst/>
          </a:prstGeom>
        </p:spPr>
      </p:pic>
      <p:pic>
        <p:nvPicPr>
          <p:cNvPr id="7" name="Graphique 6" descr="Female Profile avec un remplissage uni">
            <a:extLst>
              <a:ext uri="{FF2B5EF4-FFF2-40B4-BE49-F238E27FC236}">
                <a16:creationId xmlns:a16="http://schemas.microsoft.com/office/drawing/2014/main" id="{ACA00AC6-0C48-F7EB-7439-A6FA501832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91789" y="4671251"/>
            <a:ext cx="1325563" cy="1325563"/>
          </a:xfrm>
          <a:prstGeom prst="rect">
            <a:avLst/>
          </a:prstGeom>
        </p:spPr>
      </p:pic>
      <p:sp>
        <p:nvSpPr>
          <p:cNvPr id="8" name="Flèche : courbe vers la gauche 7">
            <a:extLst>
              <a:ext uri="{FF2B5EF4-FFF2-40B4-BE49-F238E27FC236}">
                <a16:creationId xmlns:a16="http://schemas.microsoft.com/office/drawing/2014/main" id="{64E229ED-90D7-EFBA-0C6F-7946E324534C}"/>
              </a:ext>
            </a:extLst>
          </p:cNvPr>
          <p:cNvSpPr/>
          <p:nvPr/>
        </p:nvSpPr>
        <p:spPr>
          <a:xfrm>
            <a:off x="10782675" y="3371088"/>
            <a:ext cx="475869" cy="2196380"/>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lèche : courbe vers la gauche 8">
            <a:extLst>
              <a:ext uri="{FF2B5EF4-FFF2-40B4-BE49-F238E27FC236}">
                <a16:creationId xmlns:a16="http://schemas.microsoft.com/office/drawing/2014/main" id="{CE238FA9-E3D3-42CF-8CCA-B726C77ADE76}"/>
              </a:ext>
            </a:extLst>
          </p:cNvPr>
          <p:cNvSpPr/>
          <p:nvPr/>
        </p:nvSpPr>
        <p:spPr>
          <a:xfrm rot="10800000">
            <a:off x="9050597" y="3267456"/>
            <a:ext cx="475869" cy="2196380"/>
          </a:xfrm>
          <a:prstGeom prst="curvedLef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Graphique 10" descr="Asia avec un remplissage uni">
            <a:extLst>
              <a:ext uri="{FF2B5EF4-FFF2-40B4-BE49-F238E27FC236}">
                <a16:creationId xmlns:a16="http://schemas.microsoft.com/office/drawing/2014/main" id="{AD18AB65-3B0A-9114-B26F-8829605FC6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81569" y="5672167"/>
            <a:ext cx="914400" cy="914400"/>
          </a:xfrm>
          <a:prstGeom prst="rect">
            <a:avLst/>
          </a:prstGeom>
        </p:spPr>
      </p:pic>
      <p:pic>
        <p:nvPicPr>
          <p:cNvPr id="13" name="Graphique 12" descr="Earth globe: Africa and Europe avec un remplissage uni">
            <a:extLst>
              <a:ext uri="{FF2B5EF4-FFF2-40B4-BE49-F238E27FC236}">
                <a16:creationId xmlns:a16="http://schemas.microsoft.com/office/drawing/2014/main" id="{FB89F1C9-0348-0D2E-2E9D-A90D19D56D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34528" y="3886200"/>
            <a:ext cx="914400" cy="914400"/>
          </a:xfrm>
          <a:prstGeom prst="rect">
            <a:avLst/>
          </a:prstGeom>
        </p:spPr>
      </p:pic>
      <p:pic>
        <p:nvPicPr>
          <p:cNvPr id="15" name="Graphique 14" descr="Earth globe: Asia and Australia avec un remplissage uni">
            <a:extLst>
              <a:ext uri="{FF2B5EF4-FFF2-40B4-BE49-F238E27FC236}">
                <a16:creationId xmlns:a16="http://schemas.microsoft.com/office/drawing/2014/main" id="{3C96CCE9-1B36-C760-3279-0AA35176B9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911840" y="1894789"/>
            <a:ext cx="914400" cy="914400"/>
          </a:xfrm>
          <a:prstGeom prst="rect">
            <a:avLst/>
          </a:prstGeom>
        </p:spPr>
      </p:pic>
      <p:pic>
        <p:nvPicPr>
          <p:cNvPr id="17" name="Graphique 16" descr="Group of women avec un remplissage uni">
            <a:extLst>
              <a:ext uri="{FF2B5EF4-FFF2-40B4-BE49-F238E27FC236}">
                <a16:creationId xmlns:a16="http://schemas.microsoft.com/office/drawing/2014/main" id="{93D4D0B1-206A-0197-3297-5FC1CEA824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74131" y="1941513"/>
            <a:ext cx="914400" cy="914400"/>
          </a:xfrm>
          <a:prstGeom prst="rect">
            <a:avLst/>
          </a:prstGeom>
        </p:spPr>
      </p:pic>
      <p:pic>
        <p:nvPicPr>
          <p:cNvPr id="19" name="Graphique 18" descr="Group avec un remplissage uni">
            <a:extLst>
              <a:ext uri="{FF2B5EF4-FFF2-40B4-BE49-F238E27FC236}">
                <a16:creationId xmlns:a16="http://schemas.microsoft.com/office/drawing/2014/main" id="{5C9A6CE6-6235-2CF1-AB1C-6B115B963E7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319006" y="3756851"/>
            <a:ext cx="914400" cy="914400"/>
          </a:xfrm>
          <a:prstGeom prst="rect">
            <a:avLst/>
          </a:prstGeom>
        </p:spPr>
      </p:pic>
    </p:spTree>
    <p:extLst>
      <p:ext uri="{BB962C8B-B14F-4D97-AF65-F5344CB8AC3E}">
        <p14:creationId xmlns:p14="http://schemas.microsoft.com/office/powerpoint/2010/main" val="4223617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Savez-vous faire un examen mental ? En lire un ? </a:t>
            </a:r>
            <a:br>
              <a:rPr lang="fr-FR" dirty="0"/>
            </a:br>
            <a:r>
              <a:rPr lang="fr-FR" dirty="0"/>
              <a:t>Dépister une hypomanie chez patient nouveau? </a:t>
            </a:r>
          </a:p>
        </p:txBody>
      </p:sp>
      <p:sp>
        <p:nvSpPr>
          <p:cNvPr id="3" name="Espace réservé du contenu 2"/>
          <p:cNvSpPr>
            <a:spLocks noGrp="1"/>
          </p:cNvSpPr>
          <p:nvPr>
            <p:ph idx="1"/>
          </p:nvPr>
        </p:nvSpPr>
        <p:spPr>
          <a:xfrm>
            <a:off x="914400" y="1802643"/>
            <a:ext cx="8116057" cy="3712464"/>
          </a:xfrm>
        </p:spPr>
        <p:txBody>
          <a:bodyPr>
            <a:normAutofit fontScale="70000" lnSpcReduction="20000"/>
          </a:bodyPr>
          <a:lstStyle/>
          <a:p>
            <a:r>
              <a:rPr lang="fr-FR" dirty="0"/>
              <a:t>Apparence, </a:t>
            </a:r>
            <a:r>
              <a:rPr lang="fr-FR" dirty="0" err="1"/>
              <a:t>attituDe</a:t>
            </a:r>
            <a:endParaRPr lang="fr-FR" dirty="0"/>
          </a:p>
          <a:p>
            <a:r>
              <a:rPr lang="fr-FR" dirty="0"/>
              <a:t>Comportement moteur</a:t>
            </a:r>
          </a:p>
          <a:p>
            <a:r>
              <a:rPr lang="fr-FR" dirty="0"/>
              <a:t>Langage</a:t>
            </a:r>
          </a:p>
          <a:p>
            <a:r>
              <a:rPr lang="fr-FR" dirty="0"/>
              <a:t>État émotionnel (Affect/humeur)</a:t>
            </a:r>
          </a:p>
          <a:p>
            <a:r>
              <a:rPr lang="fr-FR" dirty="0"/>
              <a:t>Opérations de la pensée</a:t>
            </a:r>
          </a:p>
          <a:p>
            <a:r>
              <a:rPr lang="fr-FR" dirty="0"/>
              <a:t>Perceptions</a:t>
            </a:r>
          </a:p>
          <a:p>
            <a:r>
              <a:rPr lang="fr-FR" dirty="0"/>
              <a:t>Fn cognitives </a:t>
            </a:r>
          </a:p>
          <a:p>
            <a:r>
              <a:rPr lang="fr-FR" dirty="0"/>
              <a:t>Jugement et autocritique </a:t>
            </a:r>
          </a:p>
        </p:txBody>
      </p:sp>
      <p:sp>
        <p:nvSpPr>
          <p:cNvPr id="4" name="Rectangle 3"/>
          <p:cNvSpPr/>
          <p:nvPr/>
        </p:nvSpPr>
        <p:spPr>
          <a:xfrm>
            <a:off x="0" y="5903893"/>
            <a:ext cx="12192000" cy="830997"/>
          </a:xfrm>
          <a:prstGeom prst="rect">
            <a:avLst/>
          </a:prstGeom>
        </p:spPr>
        <p:txBody>
          <a:bodyPr wrap="square">
            <a:spAutoFit/>
          </a:bodyPr>
          <a:lstStyle/>
          <a:p>
            <a:r>
              <a:rPr lang="fr-FR" sz="2400" dirty="0" err="1"/>
              <a:t>https</a:t>
            </a:r>
            <a:r>
              <a:rPr lang="fr-FR" sz="2400" dirty="0"/>
              <a:t>://</a:t>
            </a:r>
            <a:r>
              <a:rPr lang="fr-FR" sz="2400" dirty="0" err="1"/>
              <a:t>www.doc-developpement-durable.org</a:t>
            </a:r>
            <a:r>
              <a:rPr lang="fr-FR" sz="2400" dirty="0"/>
              <a:t>/file/sante-</a:t>
            </a:r>
            <a:r>
              <a:rPr lang="fr-FR" sz="2400" dirty="0" err="1"/>
              <a:t>hygiene</a:t>
            </a:r>
            <a:r>
              <a:rPr lang="fr-FR" sz="2400" dirty="0"/>
              <a:t>-</a:t>
            </a:r>
            <a:r>
              <a:rPr lang="fr-FR" sz="2400" dirty="0" err="1"/>
              <a:t>medecine</a:t>
            </a:r>
            <a:r>
              <a:rPr lang="fr-FR" sz="2400" dirty="0"/>
              <a:t>/psychiatrie-psychologie/</a:t>
            </a:r>
            <a:r>
              <a:rPr lang="fr-FR" sz="2400" dirty="0" err="1"/>
              <a:t>Examen_etat_mental_Definition_termes.pdf</a:t>
            </a:r>
            <a:endParaRPr lang="fr-FR" sz="2400" dirty="0"/>
          </a:p>
        </p:txBody>
      </p:sp>
      <p:sp>
        <p:nvSpPr>
          <p:cNvPr id="5" name="Rectangle 4" descr="Conférencier"/>
          <p:cNvSpPr/>
          <p:nvPr/>
        </p:nvSpPr>
        <p:spPr>
          <a:xfrm>
            <a:off x="290414" y="1765567"/>
            <a:ext cx="461223" cy="461223"/>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sz="2400"/>
          </a:p>
        </p:txBody>
      </p:sp>
      <p:sp>
        <p:nvSpPr>
          <p:cNvPr id="6" name="Rectangle 5" descr="Dance avec un remplissage uni"/>
          <p:cNvSpPr/>
          <p:nvPr/>
        </p:nvSpPr>
        <p:spPr>
          <a:xfrm>
            <a:off x="368569" y="2364747"/>
            <a:ext cx="461223" cy="461223"/>
          </a:xfrm>
          <a:prstGeom prst="rect">
            <a:avLst/>
          </a:prstGeom>
          <a:blipFill>
            <a:blip r:embed="rId5">
              <a:extLst>
                <a:ext uri="{96DAC541-7B7A-43D3-8B79-37D633B846F1}">
                  <asvg:svgBlip xmlns:asvg="http://schemas.microsoft.com/office/drawing/2016/SVG/main" r:embed="rId6"/>
                </a:ext>
              </a:extLst>
            </a:blip>
            <a:srcRect/>
            <a:stretch>
              <a:fillRect/>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sz="2400"/>
          </a:p>
        </p:txBody>
      </p:sp>
      <p:sp>
        <p:nvSpPr>
          <p:cNvPr id="7" name="Rectangle 6" descr="Thought bubble"/>
          <p:cNvSpPr/>
          <p:nvPr/>
        </p:nvSpPr>
        <p:spPr>
          <a:xfrm>
            <a:off x="316465" y="3615210"/>
            <a:ext cx="461223" cy="461223"/>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n-US" sz="2400"/>
          </a:p>
        </p:txBody>
      </p:sp>
      <p:sp>
        <p:nvSpPr>
          <p:cNvPr id="8" name="Rectangle 7"/>
          <p:cNvSpPr/>
          <p:nvPr/>
        </p:nvSpPr>
        <p:spPr>
          <a:xfrm>
            <a:off x="286565" y="3204308"/>
            <a:ext cx="599179" cy="502766"/>
          </a:xfrm>
          <a:prstGeom prst="rect">
            <a:avLst/>
          </a:prstGeom>
        </p:spPr>
        <p:txBody>
          <a:bodyPr wrap="square">
            <a:spAutoFit/>
          </a:bodyPr>
          <a:lstStyle/>
          <a:p>
            <a:r>
              <a:rPr lang="fr-FR" sz="2667" dirty="0">
                <a:solidFill>
                  <a:schemeClr val="tx1">
                    <a:lumMod val="50000"/>
                    <a:lumOff val="50000"/>
                  </a:schemeClr>
                </a:solidFill>
                <a:sym typeface="Wingdings"/>
              </a:rPr>
              <a:t></a:t>
            </a:r>
            <a:endParaRPr lang="fr-FR" sz="2667" dirty="0">
              <a:solidFill>
                <a:schemeClr val="tx1">
                  <a:lumMod val="50000"/>
                  <a:lumOff val="50000"/>
                </a:schemeClr>
              </a:solidFill>
            </a:endParaRPr>
          </a:p>
        </p:txBody>
      </p:sp>
      <p:pic>
        <p:nvPicPr>
          <p:cNvPr id="9" name="Image 8"/>
          <p:cNvPicPr>
            <a:picLocks noChangeAspect="1"/>
          </p:cNvPicPr>
          <p:nvPr/>
        </p:nvPicPr>
        <p:blipFill>
          <a:blip r:embed="rId9"/>
          <a:stretch>
            <a:fillRect/>
          </a:stretch>
        </p:blipFill>
        <p:spPr>
          <a:xfrm>
            <a:off x="338668" y="2825656"/>
            <a:ext cx="491065" cy="519328"/>
          </a:xfrm>
          <a:prstGeom prst="rect">
            <a:avLst/>
          </a:prstGeom>
        </p:spPr>
      </p:pic>
      <p:sp>
        <p:nvSpPr>
          <p:cNvPr id="10" name="Rectangle 9" descr="Œil"/>
          <p:cNvSpPr/>
          <p:nvPr/>
        </p:nvSpPr>
        <p:spPr>
          <a:xfrm>
            <a:off x="368567" y="4032031"/>
            <a:ext cx="461223" cy="461223"/>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US" sz="2400"/>
          </a:p>
        </p:txBody>
      </p:sp>
      <p:pic>
        <p:nvPicPr>
          <p:cNvPr id="11" name="Image 10"/>
          <p:cNvPicPr>
            <a:picLocks noChangeAspect="1"/>
          </p:cNvPicPr>
          <p:nvPr/>
        </p:nvPicPr>
        <p:blipFill>
          <a:blip r:embed="rId12"/>
          <a:stretch>
            <a:fillRect/>
          </a:stretch>
        </p:blipFill>
        <p:spPr>
          <a:xfrm>
            <a:off x="474334" y="4558972"/>
            <a:ext cx="333257" cy="393849"/>
          </a:xfrm>
          <a:prstGeom prst="rect">
            <a:avLst/>
          </a:prstGeom>
        </p:spPr>
      </p:pic>
      <p:sp>
        <p:nvSpPr>
          <p:cNvPr id="12" name="Rectangle 11" descr="Marteau d'officiel"/>
          <p:cNvSpPr/>
          <p:nvPr/>
        </p:nvSpPr>
        <p:spPr>
          <a:xfrm>
            <a:off x="368569" y="5021981"/>
            <a:ext cx="461223" cy="461223"/>
          </a:xfrm>
          <a:prstGeom prst="rect">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sz="2400"/>
          </a:p>
        </p:txBody>
      </p:sp>
      <p:sp>
        <p:nvSpPr>
          <p:cNvPr id="13" name="TextBox 12">
            <a:extLst>
              <a:ext uri="{FF2B5EF4-FFF2-40B4-BE49-F238E27FC236}">
                <a16:creationId xmlns:a16="http://schemas.microsoft.com/office/drawing/2014/main" id="{9A0CE82F-C033-E7D7-1805-2A563F9939E4}"/>
              </a:ext>
            </a:extLst>
          </p:cNvPr>
          <p:cNvSpPr txBox="1"/>
          <p:nvPr/>
        </p:nvSpPr>
        <p:spPr>
          <a:xfrm>
            <a:off x="5834742" y="2119086"/>
            <a:ext cx="4513943" cy="2585323"/>
          </a:xfrm>
          <a:prstGeom prst="rect">
            <a:avLst/>
          </a:prstGeom>
          <a:noFill/>
        </p:spPr>
        <p:txBody>
          <a:bodyPr wrap="square" rtlCol="0">
            <a:spAutoFit/>
          </a:bodyPr>
          <a:lstStyle/>
          <a:p>
            <a:r>
              <a:rPr lang="en-US" dirty="0" err="1"/>
              <a:t>Comportement</a:t>
            </a:r>
            <a:r>
              <a:rPr lang="en-US" dirty="0"/>
              <a:t> </a:t>
            </a:r>
          </a:p>
          <a:p>
            <a:endParaRPr lang="en-US" dirty="0"/>
          </a:p>
          <a:p>
            <a:endParaRPr lang="en-US" dirty="0"/>
          </a:p>
          <a:p>
            <a:r>
              <a:rPr lang="en-US" dirty="0"/>
              <a:t>Affect</a:t>
            </a:r>
          </a:p>
          <a:p>
            <a:endParaRPr lang="en-US" dirty="0"/>
          </a:p>
          <a:p>
            <a:r>
              <a:rPr lang="en-US" dirty="0"/>
              <a:t>Pensée</a:t>
            </a:r>
          </a:p>
          <a:p>
            <a:endParaRPr lang="en-US" dirty="0"/>
          </a:p>
          <a:p>
            <a:endParaRPr lang="en-US" dirty="0"/>
          </a:p>
          <a:p>
            <a:r>
              <a:rPr lang="en-US" dirty="0" err="1"/>
              <a:t>Fn</a:t>
            </a:r>
            <a:r>
              <a:rPr lang="en-US" dirty="0"/>
              <a:t> </a:t>
            </a:r>
            <a:r>
              <a:rPr lang="en-US" dirty="0" err="1"/>
              <a:t>mentales</a:t>
            </a:r>
            <a:r>
              <a:rPr lang="en-US" dirty="0"/>
              <a:t> </a:t>
            </a:r>
            <a:r>
              <a:rPr lang="en-US" dirty="0" err="1"/>
              <a:t>supérieures</a:t>
            </a:r>
            <a:endParaRPr lang="en-US" dirty="0"/>
          </a:p>
        </p:txBody>
      </p:sp>
      <mc:AlternateContent xmlns:mc="http://schemas.openxmlformats.org/markup-compatibility/2006" xmlns:p14="http://schemas.microsoft.com/office/powerpoint/2010/main">
        <mc:Choice Requires="p14">
          <p:contentPart p14:bwMode="auto" r:id="rId15">
            <p14:nvContentPartPr>
              <p14:cNvPr id="14" name="Ink 13">
                <a:extLst>
                  <a:ext uri="{FF2B5EF4-FFF2-40B4-BE49-F238E27FC236}">
                    <a16:creationId xmlns:a16="http://schemas.microsoft.com/office/drawing/2014/main" id="{E35460D8-5C76-18FF-FEA1-D6C614D3BF4F}"/>
                  </a:ext>
                </a:extLst>
              </p14:cNvPr>
              <p14:cNvContentPartPr/>
              <p14:nvPr/>
            </p14:nvContentPartPr>
            <p14:xfrm>
              <a:off x="3661989" y="1797011"/>
              <a:ext cx="441000" cy="1304640"/>
            </p14:xfrm>
          </p:contentPart>
        </mc:Choice>
        <mc:Fallback xmlns="">
          <p:pic>
            <p:nvPicPr>
              <p:cNvPr id="14" name="Ink 13">
                <a:extLst>
                  <a:ext uri="{FF2B5EF4-FFF2-40B4-BE49-F238E27FC236}">
                    <a16:creationId xmlns:a16="http://schemas.microsoft.com/office/drawing/2014/main" id="{E35460D8-5C76-18FF-FEA1-D6C614D3BF4F}"/>
                  </a:ext>
                </a:extLst>
              </p:cNvPr>
              <p:cNvPicPr/>
              <p:nvPr/>
            </p:nvPicPr>
            <p:blipFill>
              <a:blip r:embed="rId16"/>
              <a:stretch>
                <a:fillRect/>
              </a:stretch>
            </p:blipFill>
            <p:spPr>
              <a:xfrm>
                <a:off x="3655869" y="1790891"/>
                <a:ext cx="453240" cy="13168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7FB9DAA6-D053-3E60-1E55-7DD633D8C195}"/>
                  </a:ext>
                </a:extLst>
              </p14:cNvPr>
              <p14:cNvContentPartPr/>
              <p14:nvPr/>
            </p14:nvContentPartPr>
            <p14:xfrm>
              <a:off x="3869349" y="3073931"/>
              <a:ext cx="1819080" cy="339120"/>
            </p14:xfrm>
          </p:contentPart>
        </mc:Choice>
        <mc:Fallback xmlns="">
          <p:pic>
            <p:nvPicPr>
              <p:cNvPr id="15" name="Ink 14">
                <a:extLst>
                  <a:ext uri="{FF2B5EF4-FFF2-40B4-BE49-F238E27FC236}">
                    <a16:creationId xmlns:a16="http://schemas.microsoft.com/office/drawing/2014/main" id="{7FB9DAA6-D053-3E60-1E55-7DD633D8C195}"/>
                  </a:ext>
                </a:extLst>
              </p:cNvPr>
              <p:cNvPicPr/>
              <p:nvPr/>
            </p:nvPicPr>
            <p:blipFill>
              <a:blip r:embed="rId18"/>
              <a:stretch>
                <a:fillRect/>
              </a:stretch>
            </p:blipFill>
            <p:spPr>
              <a:xfrm>
                <a:off x="3863229" y="3067811"/>
                <a:ext cx="183132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6" name="Ink 15">
                <a:extLst>
                  <a:ext uri="{FF2B5EF4-FFF2-40B4-BE49-F238E27FC236}">
                    <a16:creationId xmlns:a16="http://schemas.microsoft.com/office/drawing/2014/main" id="{8FC0F356-AD0A-DE8B-51DF-98CC394B9764}"/>
                  </a:ext>
                </a:extLst>
              </p14:cNvPr>
              <p14:cNvContentPartPr/>
              <p14:nvPr/>
            </p14:nvContentPartPr>
            <p14:xfrm>
              <a:off x="4405389" y="2351771"/>
              <a:ext cx="1457640" cy="46080"/>
            </p14:xfrm>
          </p:contentPart>
        </mc:Choice>
        <mc:Fallback xmlns="">
          <p:pic>
            <p:nvPicPr>
              <p:cNvPr id="16" name="Ink 15">
                <a:extLst>
                  <a:ext uri="{FF2B5EF4-FFF2-40B4-BE49-F238E27FC236}">
                    <a16:creationId xmlns:a16="http://schemas.microsoft.com/office/drawing/2014/main" id="{8FC0F356-AD0A-DE8B-51DF-98CC394B9764}"/>
                  </a:ext>
                </a:extLst>
              </p:cNvPr>
              <p:cNvPicPr/>
              <p:nvPr/>
            </p:nvPicPr>
            <p:blipFill>
              <a:blip r:embed="rId20"/>
              <a:stretch>
                <a:fillRect/>
              </a:stretch>
            </p:blipFill>
            <p:spPr>
              <a:xfrm>
                <a:off x="4399269" y="2345651"/>
                <a:ext cx="1469880" cy="58320"/>
              </a:xfrm>
              <a:prstGeom prst="rect">
                <a:avLst/>
              </a:prstGeom>
            </p:spPr>
          </p:pic>
        </mc:Fallback>
      </mc:AlternateContent>
      <p:grpSp>
        <p:nvGrpSpPr>
          <p:cNvPr id="20" name="Group 19">
            <a:extLst>
              <a:ext uri="{FF2B5EF4-FFF2-40B4-BE49-F238E27FC236}">
                <a16:creationId xmlns:a16="http://schemas.microsoft.com/office/drawing/2014/main" id="{5DA0FF80-B637-3467-68E4-96FF5873D3E0}"/>
              </a:ext>
            </a:extLst>
          </p:cNvPr>
          <p:cNvGrpSpPr/>
          <p:nvPr/>
        </p:nvGrpSpPr>
        <p:grpSpPr>
          <a:xfrm>
            <a:off x="3545349" y="3703571"/>
            <a:ext cx="2312280" cy="649440"/>
            <a:chOff x="3545349" y="3703571"/>
            <a:chExt cx="2312280" cy="649440"/>
          </a:xfrm>
        </p:grpSpPr>
        <mc:AlternateContent xmlns:mc="http://schemas.openxmlformats.org/markup-compatibility/2006" xmlns:p14="http://schemas.microsoft.com/office/powerpoint/2010/main">
          <mc:Choice Requires="p14">
            <p:contentPart p14:bwMode="auto" r:id="rId21">
              <p14:nvContentPartPr>
                <p14:cNvPr id="17" name="Ink 16">
                  <a:extLst>
                    <a:ext uri="{FF2B5EF4-FFF2-40B4-BE49-F238E27FC236}">
                      <a16:creationId xmlns:a16="http://schemas.microsoft.com/office/drawing/2014/main" id="{7D6DF86B-93A1-8F74-8764-026917CD4909}"/>
                    </a:ext>
                  </a:extLst>
                </p14:cNvPr>
                <p14:cNvContentPartPr/>
                <p14:nvPr/>
              </p14:nvContentPartPr>
              <p14:xfrm>
                <a:off x="3545349" y="3724451"/>
                <a:ext cx="66960" cy="628560"/>
              </p14:xfrm>
            </p:contentPart>
          </mc:Choice>
          <mc:Fallback xmlns="">
            <p:pic>
              <p:nvPicPr>
                <p:cNvPr id="17" name="Ink 16">
                  <a:extLst>
                    <a:ext uri="{FF2B5EF4-FFF2-40B4-BE49-F238E27FC236}">
                      <a16:creationId xmlns:a16="http://schemas.microsoft.com/office/drawing/2014/main" id="{7D6DF86B-93A1-8F74-8764-026917CD4909}"/>
                    </a:ext>
                  </a:extLst>
                </p:cNvPr>
                <p:cNvPicPr/>
                <p:nvPr/>
              </p:nvPicPr>
              <p:blipFill>
                <a:blip r:embed="rId22"/>
                <a:stretch>
                  <a:fillRect/>
                </a:stretch>
              </p:blipFill>
              <p:spPr>
                <a:xfrm>
                  <a:off x="3539229" y="3718331"/>
                  <a:ext cx="79200" cy="6408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8" name="Ink 17">
                  <a:extLst>
                    <a:ext uri="{FF2B5EF4-FFF2-40B4-BE49-F238E27FC236}">
                      <a16:creationId xmlns:a16="http://schemas.microsoft.com/office/drawing/2014/main" id="{142DD06A-0C28-7029-0E69-DF5F953FEAA1}"/>
                    </a:ext>
                  </a:extLst>
                </p14:cNvPr>
                <p14:cNvContentPartPr/>
                <p14:nvPr/>
              </p14:nvContentPartPr>
              <p14:xfrm>
                <a:off x="3714909" y="3703571"/>
                <a:ext cx="2142720" cy="469800"/>
              </p14:xfrm>
            </p:contentPart>
          </mc:Choice>
          <mc:Fallback xmlns="">
            <p:pic>
              <p:nvPicPr>
                <p:cNvPr id="18" name="Ink 17">
                  <a:extLst>
                    <a:ext uri="{FF2B5EF4-FFF2-40B4-BE49-F238E27FC236}">
                      <a16:creationId xmlns:a16="http://schemas.microsoft.com/office/drawing/2014/main" id="{142DD06A-0C28-7029-0E69-DF5F953FEAA1}"/>
                    </a:ext>
                  </a:extLst>
                </p:cNvPr>
                <p:cNvPicPr/>
                <p:nvPr/>
              </p:nvPicPr>
              <p:blipFill>
                <a:blip r:embed="rId24"/>
                <a:stretch>
                  <a:fillRect/>
                </a:stretch>
              </p:blipFill>
              <p:spPr>
                <a:xfrm>
                  <a:off x="3708789" y="3697451"/>
                  <a:ext cx="2154960" cy="482040"/>
                </a:xfrm>
                <a:prstGeom prst="rect">
                  <a:avLst/>
                </a:prstGeom>
              </p:spPr>
            </p:pic>
          </mc:Fallback>
        </mc:AlternateContent>
      </p:grpSp>
      <p:grpSp>
        <p:nvGrpSpPr>
          <p:cNvPr id="24" name="Group 23">
            <a:extLst>
              <a:ext uri="{FF2B5EF4-FFF2-40B4-BE49-F238E27FC236}">
                <a16:creationId xmlns:a16="http://schemas.microsoft.com/office/drawing/2014/main" id="{228AAB66-85CD-BAF0-0011-2C7A1031D6F7}"/>
              </a:ext>
            </a:extLst>
          </p:cNvPr>
          <p:cNvGrpSpPr/>
          <p:nvPr/>
        </p:nvGrpSpPr>
        <p:grpSpPr>
          <a:xfrm>
            <a:off x="3471189" y="4683851"/>
            <a:ext cx="2324160" cy="732600"/>
            <a:chOff x="3471189" y="4683851"/>
            <a:chExt cx="2324160" cy="732600"/>
          </a:xfrm>
        </p:grpSpPr>
        <mc:AlternateContent xmlns:mc="http://schemas.openxmlformats.org/markup-compatibility/2006" xmlns:p14="http://schemas.microsoft.com/office/powerpoint/2010/main">
          <mc:Choice Requires="p14">
            <p:contentPart p14:bwMode="auto" r:id="rId25">
              <p14:nvContentPartPr>
                <p14:cNvPr id="21" name="Ink 20">
                  <a:extLst>
                    <a:ext uri="{FF2B5EF4-FFF2-40B4-BE49-F238E27FC236}">
                      <a16:creationId xmlns:a16="http://schemas.microsoft.com/office/drawing/2014/main" id="{DC21C5BC-E83F-EC71-1804-BE1A3445C594}"/>
                    </a:ext>
                  </a:extLst>
                </p14:cNvPr>
                <p14:cNvContentPartPr/>
                <p14:nvPr/>
              </p14:nvContentPartPr>
              <p14:xfrm>
                <a:off x="3471189" y="4697171"/>
                <a:ext cx="141480" cy="719280"/>
              </p14:xfrm>
            </p:contentPart>
          </mc:Choice>
          <mc:Fallback xmlns="">
            <p:pic>
              <p:nvPicPr>
                <p:cNvPr id="21" name="Ink 20">
                  <a:extLst>
                    <a:ext uri="{FF2B5EF4-FFF2-40B4-BE49-F238E27FC236}">
                      <a16:creationId xmlns:a16="http://schemas.microsoft.com/office/drawing/2014/main" id="{DC21C5BC-E83F-EC71-1804-BE1A3445C594}"/>
                    </a:ext>
                  </a:extLst>
                </p:cNvPr>
                <p:cNvPicPr/>
                <p:nvPr/>
              </p:nvPicPr>
              <p:blipFill>
                <a:blip r:embed="rId26"/>
                <a:stretch>
                  <a:fillRect/>
                </a:stretch>
              </p:blipFill>
              <p:spPr>
                <a:xfrm>
                  <a:off x="3465069" y="4691051"/>
                  <a:ext cx="153720" cy="7315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2" name="Ink 21">
                  <a:extLst>
                    <a:ext uri="{FF2B5EF4-FFF2-40B4-BE49-F238E27FC236}">
                      <a16:creationId xmlns:a16="http://schemas.microsoft.com/office/drawing/2014/main" id="{B109A0D5-5B00-F44C-4DDB-76D4DD8E51DB}"/>
                    </a:ext>
                  </a:extLst>
                </p14:cNvPr>
                <p14:cNvContentPartPr/>
                <p14:nvPr/>
              </p14:nvContentPartPr>
              <p14:xfrm>
                <a:off x="3753789" y="4683851"/>
                <a:ext cx="2041560" cy="419760"/>
              </p14:xfrm>
            </p:contentPart>
          </mc:Choice>
          <mc:Fallback xmlns="">
            <p:pic>
              <p:nvPicPr>
                <p:cNvPr id="22" name="Ink 21">
                  <a:extLst>
                    <a:ext uri="{FF2B5EF4-FFF2-40B4-BE49-F238E27FC236}">
                      <a16:creationId xmlns:a16="http://schemas.microsoft.com/office/drawing/2014/main" id="{B109A0D5-5B00-F44C-4DDB-76D4DD8E51DB}"/>
                    </a:ext>
                  </a:extLst>
                </p:cNvPr>
                <p:cNvPicPr/>
                <p:nvPr/>
              </p:nvPicPr>
              <p:blipFill>
                <a:blip r:embed="rId28"/>
                <a:stretch>
                  <a:fillRect/>
                </a:stretch>
              </p:blipFill>
              <p:spPr>
                <a:xfrm>
                  <a:off x="3747669" y="4677731"/>
                  <a:ext cx="2053800" cy="432000"/>
                </a:xfrm>
                <a:prstGeom prst="rect">
                  <a:avLst/>
                </a:prstGeom>
              </p:spPr>
            </p:pic>
          </mc:Fallback>
        </mc:AlternateContent>
      </p:grpSp>
    </p:spTree>
    <p:extLst>
      <p:ext uri="{BB962C8B-B14F-4D97-AF65-F5344CB8AC3E}">
        <p14:creationId xmlns:p14="http://schemas.microsoft.com/office/powerpoint/2010/main" val="3877422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1DDD3C3-7B08-51EA-8E3B-721DB52CAF2D}"/>
              </a:ext>
            </a:extLst>
          </p:cNvPr>
          <p:cNvSpPr>
            <a:spLocks noGrp="1"/>
          </p:cNvSpPr>
          <p:nvPr>
            <p:ph type="title"/>
          </p:nvPr>
        </p:nvSpPr>
        <p:spPr>
          <a:xfrm>
            <a:off x="838200" y="365125"/>
            <a:ext cx="5393361" cy="1325563"/>
          </a:xfrm>
        </p:spPr>
        <p:txBody>
          <a:bodyPr>
            <a:normAutofit/>
          </a:bodyPr>
          <a:lstStyle/>
          <a:p>
            <a:r>
              <a:rPr lang="fr-CA"/>
              <a:t>Objectifs de la présentation</a:t>
            </a:r>
          </a:p>
        </p:txBody>
      </p:sp>
      <p:pic>
        <p:nvPicPr>
          <p:cNvPr id="6" name="Picture 5">
            <a:extLst>
              <a:ext uri="{FF2B5EF4-FFF2-40B4-BE49-F238E27FC236}">
                <a16:creationId xmlns:a16="http://schemas.microsoft.com/office/drawing/2014/main" id="{F2942F02-69CE-9077-8192-2289BE2E2B3E}"/>
              </a:ext>
            </a:extLst>
          </p:cNvPr>
          <p:cNvPicPr>
            <a:picLocks noChangeAspect="1"/>
          </p:cNvPicPr>
          <p:nvPr/>
        </p:nvPicPr>
        <p:blipFill>
          <a:blip r:embed="rId2"/>
          <a:srcRect l="6033" r="27215" b="-2"/>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AA22AEB7-C162-10FB-0F6A-A50C0F2F4126}"/>
              </a:ext>
            </a:extLst>
          </p:cNvPr>
          <p:cNvGraphicFramePr>
            <a:graphicFrameLocks noGrp="1"/>
          </p:cNvGraphicFramePr>
          <p:nvPr>
            <p:ph idx="1"/>
            <p:extLst>
              <p:ext uri="{D42A27DB-BD31-4B8C-83A1-F6EECF244321}">
                <p14:modId xmlns:p14="http://schemas.microsoft.com/office/powerpoint/2010/main" val="2844901817"/>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2217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10358520" cy="6209688"/>
          </a:xfrm>
          <a:prstGeom prst="rect">
            <a:avLst/>
          </a:prstGeom>
        </p:spPr>
      </p:pic>
      <p:sp>
        <p:nvSpPr>
          <p:cNvPr id="3" name="Rectangle 2"/>
          <p:cNvSpPr/>
          <p:nvPr/>
        </p:nvSpPr>
        <p:spPr>
          <a:xfrm>
            <a:off x="0" y="6535238"/>
            <a:ext cx="12192000" cy="318100"/>
          </a:xfrm>
          <a:prstGeom prst="rect">
            <a:avLst/>
          </a:prstGeom>
        </p:spPr>
        <p:txBody>
          <a:bodyPr wrap="square">
            <a:spAutoFit/>
          </a:bodyPr>
          <a:lstStyle/>
          <a:p>
            <a:r>
              <a:rPr lang="fr-FR" sz="1467" dirty="0" err="1"/>
              <a:t>https</a:t>
            </a:r>
            <a:r>
              <a:rPr lang="fr-FR" sz="1467" dirty="0"/>
              <a:t>://</a:t>
            </a:r>
            <a:r>
              <a:rPr lang="fr-FR" sz="1467" dirty="0" err="1"/>
              <a:t>www.doc-developpement-durable.org</a:t>
            </a:r>
            <a:r>
              <a:rPr lang="fr-FR" sz="1467" dirty="0"/>
              <a:t>/file/sante-</a:t>
            </a:r>
            <a:r>
              <a:rPr lang="fr-FR" sz="1467" dirty="0" err="1"/>
              <a:t>hygiene</a:t>
            </a:r>
            <a:r>
              <a:rPr lang="fr-FR" sz="1467" dirty="0"/>
              <a:t>-</a:t>
            </a:r>
            <a:r>
              <a:rPr lang="fr-FR" sz="1467" dirty="0" err="1"/>
              <a:t>medecine</a:t>
            </a:r>
            <a:r>
              <a:rPr lang="fr-FR" sz="1467" dirty="0"/>
              <a:t>/psychiatrie-psychologie/</a:t>
            </a:r>
            <a:r>
              <a:rPr lang="fr-FR" sz="1467" dirty="0" err="1"/>
              <a:t>Examen_etat_mental_Definition_termes.pdf</a:t>
            </a:r>
            <a:endParaRPr lang="fr-FR" sz="1467" dirty="0"/>
          </a:p>
        </p:txBody>
      </p:sp>
      <p:sp>
        <p:nvSpPr>
          <p:cNvPr id="5" name="ZoneTexte 4"/>
          <p:cNvSpPr txBox="1"/>
          <p:nvPr/>
        </p:nvSpPr>
        <p:spPr>
          <a:xfrm>
            <a:off x="10445877" y="476312"/>
            <a:ext cx="1746123" cy="4462760"/>
          </a:xfrm>
          <a:prstGeom prst="rect">
            <a:avLst/>
          </a:prstGeom>
          <a:noFill/>
        </p:spPr>
        <p:txBody>
          <a:bodyPr wrap="square" rtlCol="0">
            <a:spAutoFit/>
          </a:bodyPr>
          <a:lstStyle/>
          <a:p>
            <a:r>
              <a:rPr lang="fr-FR" sz="2000" dirty="0">
                <a:solidFill>
                  <a:schemeClr val="bg1"/>
                </a:solidFill>
              </a:rPr>
              <a:t>Position du corps/posture</a:t>
            </a:r>
          </a:p>
          <a:p>
            <a:endParaRPr lang="fr-FR" sz="2000" dirty="0">
              <a:solidFill>
                <a:schemeClr val="bg1"/>
              </a:solidFill>
            </a:endParaRPr>
          </a:p>
          <a:p>
            <a:r>
              <a:rPr lang="fr-FR" sz="2000" dirty="0">
                <a:solidFill>
                  <a:schemeClr val="bg1"/>
                </a:solidFill>
              </a:rPr>
              <a:t>Hygiène générale. </a:t>
            </a:r>
          </a:p>
          <a:p>
            <a:endParaRPr lang="fr-FR" sz="2400" dirty="0">
              <a:solidFill>
                <a:schemeClr val="bg1"/>
              </a:solidFill>
            </a:endParaRPr>
          </a:p>
          <a:p>
            <a:r>
              <a:rPr lang="fr-FR" sz="2000" dirty="0">
                <a:solidFill>
                  <a:schemeClr val="bg1"/>
                </a:solidFill>
              </a:rPr>
              <a:t>On peut aussi décrire le 1</a:t>
            </a:r>
            <a:r>
              <a:rPr lang="fr-FR" sz="2000" baseline="30000" dirty="0">
                <a:solidFill>
                  <a:schemeClr val="bg1"/>
                </a:solidFill>
              </a:rPr>
              <a:t>er</a:t>
            </a:r>
            <a:r>
              <a:rPr lang="fr-FR" sz="2000" dirty="0">
                <a:solidFill>
                  <a:schemeClr val="bg1"/>
                </a:solidFill>
              </a:rPr>
              <a:t> contact (patient en train de distribuer des chocolats dans la salle d’attente)</a:t>
            </a:r>
          </a:p>
        </p:txBody>
      </p:sp>
    </p:spTree>
    <p:extLst>
      <p:ext uri="{BB962C8B-B14F-4D97-AF65-F5344CB8AC3E}">
        <p14:creationId xmlns:p14="http://schemas.microsoft.com/office/powerpoint/2010/main" val="1506780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Trucs sur l’examen mental </a:t>
            </a:r>
          </a:p>
        </p:txBody>
      </p:sp>
      <p:sp>
        <p:nvSpPr>
          <p:cNvPr id="3" name="Espace réservé du contenu 2"/>
          <p:cNvSpPr>
            <a:spLocks noGrp="1"/>
          </p:cNvSpPr>
          <p:nvPr>
            <p:ph idx="1"/>
          </p:nvPr>
        </p:nvSpPr>
        <p:spPr>
          <a:xfrm>
            <a:off x="575733" y="1620284"/>
            <a:ext cx="11616267" cy="5055357"/>
          </a:xfrm>
        </p:spPr>
        <p:txBody>
          <a:bodyPr>
            <a:normAutofit/>
          </a:bodyPr>
          <a:lstStyle/>
          <a:p>
            <a:r>
              <a:rPr lang="fr-FR" dirty="0"/>
              <a:t>Être le plus descriptif possible vs juger </a:t>
            </a:r>
          </a:p>
          <a:p>
            <a:r>
              <a:rPr lang="fr-FR" dirty="0"/>
              <a:t>	</a:t>
            </a:r>
            <a:r>
              <a:rPr lang="fr-FR" dirty="0">
                <a:solidFill>
                  <a:schemeClr val="accent1"/>
                </a:solidFill>
              </a:rPr>
              <a:t>«</a:t>
            </a:r>
            <a:r>
              <a:rPr lang="fr-FR" dirty="0"/>
              <a:t> </a:t>
            </a:r>
            <a:r>
              <a:rPr lang="fr-FR" dirty="0">
                <a:solidFill>
                  <a:srgbClr val="000090"/>
                </a:solidFill>
              </a:rPr>
              <a:t>Agité » vs « ne peut rester assis &gt; 5 minutes durant l’entrevue » </a:t>
            </a:r>
          </a:p>
          <a:p>
            <a:r>
              <a:rPr lang="fr-FR" dirty="0">
                <a:solidFill>
                  <a:srgbClr val="000090"/>
                </a:solidFill>
              </a:rPr>
              <a:t>	Rit très fort de mes blagues pendant plusieurs minutes</a:t>
            </a:r>
          </a:p>
          <a:p>
            <a:r>
              <a:rPr lang="fr-FR" dirty="0"/>
              <a:t>Si pas écrit, on présume qu’absent ou pas évalué (ex : </a:t>
            </a:r>
            <a:r>
              <a:rPr lang="fr-FR" u="sng" dirty="0"/>
              <a:t>risque suicidaire</a:t>
            </a:r>
            <a:r>
              <a:rPr lang="fr-FR" dirty="0"/>
              <a:t>, ou </a:t>
            </a:r>
            <a:r>
              <a:rPr lang="fr-FR" dirty="0" err="1"/>
              <a:t>fns</a:t>
            </a:r>
            <a:r>
              <a:rPr lang="fr-FR" dirty="0"/>
              <a:t> cognitives). </a:t>
            </a:r>
          </a:p>
          <a:p>
            <a:r>
              <a:rPr lang="fr-FR" dirty="0"/>
              <a:t>Sinon écrire « non-évalué » ou « pas de REP apparent en entrevue, mais pas d’examen formel fait ». </a:t>
            </a:r>
          </a:p>
          <a:p>
            <a:r>
              <a:rPr lang="fr-FR" dirty="0"/>
              <a:t>	</a:t>
            </a:r>
            <a:r>
              <a:rPr lang="fr-FR" dirty="0">
                <a:solidFill>
                  <a:srgbClr val="000090"/>
                </a:solidFill>
              </a:rPr>
              <a:t>Orientation : pt devrait savoir date rendez-vous de GMF-pharmacie. </a:t>
            </a:r>
          </a:p>
          <a:p>
            <a:endParaRPr lang="fr-FR" dirty="0"/>
          </a:p>
        </p:txBody>
      </p:sp>
    </p:spTree>
    <p:extLst>
      <p:ext uri="{BB962C8B-B14F-4D97-AF65-F5344CB8AC3E}">
        <p14:creationId xmlns:p14="http://schemas.microsoft.com/office/powerpoint/2010/main" val="1778384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2">
            <a:extLst>
              <a:ext uri="{FF2B5EF4-FFF2-40B4-BE49-F238E27FC236}">
                <a16:creationId xmlns:a16="http://schemas.microsoft.com/office/drawing/2014/main" id="{89A41E00-6729-B762-25A1-852067FEAF30}"/>
              </a:ext>
            </a:extLst>
          </p:cNvPr>
          <p:cNvGraphicFramePr>
            <a:graphicFrameLocks/>
          </p:cNvGraphicFramePr>
          <p:nvPr>
            <p:extLst>
              <p:ext uri="{D42A27DB-BD31-4B8C-83A1-F6EECF244321}">
                <p14:modId xmlns:p14="http://schemas.microsoft.com/office/powerpoint/2010/main" val="417014476"/>
              </p:ext>
            </p:extLst>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a:xfrm>
            <a:off x="913775" y="1"/>
            <a:ext cx="10364451" cy="2214694"/>
          </a:xfrm>
        </p:spPr>
        <p:txBody>
          <a:bodyPr>
            <a:normAutofit/>
          </a:bodyPr>
          <a:lstStyle/>
          <a:p>
            <a:r>
              <a:rPr lang="fr-CA" dirty="0"/>
              <a:t>Composantes de l’évaluation de la condition mentale</a:t>
            </a:r>
          </a:p>
        </p:txBody>
      </p:sp>
      <p:sp>
        <p:nvSpPr>
          <p:cNvPr id="3" name="Rectangle 2">
            <a:extLst>
              <a:ext uri="{FF2B5EF4-FFF2-40B4-BE49-F238E27FC236}">
                <a16:creationId xmlns:a16="http://schemas.microsoft.com/office/drawing/2014/main" id="{EFEA95F5-92D1-710C-4D8E-54B4186FEB48}"/>
              </a:ext>
            </a:extLst>
          </p:cNvPr>
          <p:cNvSpPr/>
          <p:nvPr/>
        </p:nvSpPr>
        <p:spPr>
          <a:xfrm>
            <a:off x="696559" y="2652242"/>
            <a:ext cx="10898588" cy="38562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u="sng" dirty="0"/>
              <a:t>Apparence générale</a:t>
            </a:r>
            <a:r>
              <a:rPr lang="fr-CA" dirty="0"/>
              <a:t>:  « L’habit fait le moine? »</a:t>
            </a:r>
          </a:p>
          <a:p>
            <a:pPr marL="285750" indent="-285750">
              <a:buFont typeface="Arial" panose="020B0604020202020204" pitchFamily="34" charset="0"/>
              <a:buChar char="•"/>
            </a:pPr>
            <a:r>
              <a:rPr lang="fr-CA" dirty="0"/>
              <a:t>Age apparent, </a:t>
            </a:r>
          </a:p>
          <a:p>
            <a:pPr marL="285750" indent="-285750">
              <a:buFont typeface="Arial" panose="020B0604020202020204" pitchFamily="34" charset="0"/>
              <a:buChar char="•"/>
            </a:pPr>
            <a:r>
              <a:rPr lang="fr-CA" dirty="0"/>
              <a:t>Hygiène,</a:t>
            </a:r>
          </a:p>
          <a:p>
            <a:pPr marL="285750" indent="-285750">
              <a:buFont typeface="Arial" panose="020B0604020202020204" pitchFamily="34" charset="0"/>
              <a:buChar char="•"/>
            </a:pPr>
            <a:r>
              <a:rPr lang="fr-CA" dirty="0"/>
              <a:t>Tenue vestimentaire, </a:t>
            </a:r>
          </a:p>
          <a:p>
            <a:pPr marL="285750" indent="-285750">
              <a:buFont typeface="Arial" panose="020B0604020202020204" pitchFamily="34" charset="0"/>
              <a:buChar char="•"/>
            </a:pPr>
            <a:r>
              <a:rPr lang="fr-CA" dirty="0"/>
              <a:t>Particularités distinctives, etc.</a:t>
            </a:r>
          </a:p>
          <a:p>
            <a:r>
              <a:rPr lang="fr-CA" u="sng" dirty="0"/>
              <a:t>Position du corps:</a:t>
            </a:r>
            <a:r>
              <a:rPr lang="fr-CA" dirty="0"/>
              <a:t> </a:t>
            </a:r>
          </a:p>
          <a:p>
            <a:pPr marL="285750" indent="-285750">
              <a:buFont typeface="Arial" panose="020B0604020202020204" pitchFamily="34" charset="0"/>
              <a:buChar char="•"/>
            </a:pPr>
            <a:r>
              <a:rPr lang="fr-CA" dirty="0"/>
              <a:t>dans le coin de la salle, </a:t>
            </a:r>
          </a:p>
          <a:p>
            <a:pPr marL="285750" indent="-285750">
              <a:buFont typeface="Arial" panose="020B0604020202020204" pitchFamily="34" charset="0"/>
              <a:buChar char="•"/>
            </a:pPr>
            <a:r>
              <a:rPr lang="fr-CA" dirty="0"/>
              <a:t>occupant tout l’espace, etc. </a:t>
            </a:r>
          </a:p>
          <a:p>
            <a:r>
              <a:rPr lang="fr-CA" u="sng" dirty="0"/>
              <a:t>Posture:</a:t>
            </a:r>
            <a:r>
              <a:rPr lang="fr-CA" dirty="0"/>
              <a:t> </a:t>
            </a:r>
          </a:p>
          <a:p>
            <a:pPr marL="285750" indent="-285750">
              <a:buFont typeface="Arial" panose="020B0604020202020204" pitchFamily="34" charset="0"/>
              <a:buChar char="•"/>
            </a:pPr>
            <a:r>
              <a:rPr lang="fr-CA" dirty="0"/>
              <a:t>affaissé, crispé, </a:t>
            </a:r>
          </a:p>
          <a:p>
            <a:pPr marL="285750" indent="-285750">
              <a:buFont typeface="Arial" panose="020B0604020202020204" pitchFamily="34" charset="0"/>
              <a:buChar char="•"/>
            </a:pPr>
            <a:r>
              <a:rPr lang="fr-CA" dirty="0"/>
              <a:t>nonchalant, </a:t>
            </a:r>
          </a:p>
          <a:p>
            <a:pPr marL="285750" indent="-285750">
              <a:buFont typeface="Arial" panose="020B0604020202020204" pitchFamily="34" charset="0"/>
              <a:buChar char="•"/>
            </a:pPr>
            <a:r>
              <a:rPr lang="fr-CA" dirty="0"/>
              <a:t>tête baissée, etc. </a:t>
            </a:r>
          </a:p>
          <a:p>
            <a:pPr algn="ctr"/>
            <a:endParaRPr lang="fr-CA" dirty="0"/>
          </a:p>
        </p:txBody>
      </p:sp>
      <p:sp>
        <p:nvSpPr>
          <p:cNvPr id="7" name="Rectangle 6">
            <a:extLst>
              <a:ext uri="{FF2B5EF4-FFF2-40B4-BE49-F238E27FC236}">
                <a16:creationId xmlns:a16="http://schemas.microsoft.com/office/drawing/2014/main" id="{6FE5AA9E-9149-2925-32F2-D6CE54E3592D}"/>
              </a:ext>
            </a:extLst>
          </p:cNvPr>
          <p:cNvSpPr/>
          <p:nvPr/>
        </p:nvSpPr>
        <p:spPr>
          <a:xfrm>
            <a:off x="654627" y="1591609"/>
            <a:ext cx="10982453" cy="1045028"/>
          </a:xfrm>
          <a:prstGeom prst="rect">
            <a:avLst/>
          </a:prstGeom>
          <a:solidFill>
            <a:srgbClr val="4472C4">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782958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D2B2-0F3B-1C33-8DB4-03D7E41C0F0E}"/>
              </a:ext>
            </a:extLst>
          </p:cNvPr>
          <p:cNvSpPr>
            <a:spLocks noGrp="1"/>
          </p:cNvSpPr>
          <p:nvPr>
            <p:ph type="title"/>
          </p:nvPr>
        </p:nvSpPr>
        <p:spPr/>
        <p:txBody>
          <a:bodyPr/>
          <a:lstStyle/>
          <a:p>
            <a:r>
              <a:rPr lang="fr-CA" dirty="0"/>
              <a:t>Apparence générale</a:t>
            </a:r>
          </a:p>
        </p:txBody>
      </p:sp>
      <p:pic>
        <p:nvPicPr>
          <p:cNvPr id="5" name="Content Placeholder 4" descr="A baby in a coat&#10;&#10;Description automatically generated">
            <a:extLst>
              <a:ext uri="{FF2B5EF4-FFF2-40B4-BE49-F238E27FC236}">
                <a16:creationId xmlns:a16="http://schemas.microsoft.com/office/drawing/2014/main" id="{839C3555-93DB-B186-CC2A-9C416F2BEC3B}"/>
              </a:ext>
            </a:extLst>
          </p:cNvPr>
          <p:cNvPicPr>
            <a:picLocks noGrp="1" noChangeAspect="1"/>
          </p:cNvPicPr>
          <p:nvPr>
            <p:ph idx="1"/>
          </p:nvPr>
        </p:nvPicPr>
        <p:blipFill>
          <a:blip r:embed="rId2"/>
          <a:stretch>
            <a:fillRect/>
          </a:stretch>
        </p:blipFill>
        <p:spPr>
          <a:xfrm>
            <a:off x="531585" y="1690688"/>
            <a:ext cx="3417561" cy="2275227"/>
          </a:xfrm>
        </p:spPr>
      </p:pic>
      <p:sp>
        <p:nvSpPr>
          <p:cNvPr id="6" name="TextBox 5">
            <a:extLst>
              <a:ext uri="{FF2B5EF4-FFF2-40B4-BE49-F238E27FC236}">
                <a16:creationId xmlns:a16="http://schemas.microsoft.com/office/drawing/2014/main" id="{3FB4D81C-0044-B163-7DB7-415B35EF18AF}"/>
              </a:ext>
            </a:extLst>
          </p:cNvPr>
          <p:cNvSpPr txBox="1"/>
          <p:nvPr/>
        </p:nvSpPr>
        <p:spPr>
          <a:xfrm>
            <a:off x="531585" y="3965915"/>
            <a:ext cx="3013454" cy="646331"/>
          </a:xfrm>
          <a:prstGeom prst="rect">
            <a:avLst/>
          </a:prstGeom>
          <a:noFill/>
        </p:spPr>
        <p:txBody>
          <a:bodyPr wrap="none" rtlCol="0">
            <a:spAutoFit/>
          </a:bodyPr>
          <a:lstStyle/>
          <a:p>
            <a:r>
              <a:rPr lang="fr-CA" dirty="0"/>
              <a:t>Habillé de façon inappropriée </a:t>
            </a:r>
          </a:p>
          <a:p>
            <a:r>
              <a:rPr lang="fr-CA" dirty="0"/>
              <a:t>pour la saison</a:t>
            </a:r>
          </a:p>
        </p:txBody>
      </p:sp>
      <p:sp>
        <p:nvSpPr>
          <p:cNvPr id="9" name="TextBox 8">
            <a:extLst>
              <a:ext uri="{FF2B5EF4-FFF2-40B4-BE49-F238E27FC236}">
                <a16:creationId xmlns:a16="http://schemas.microsoft.com/office/drawing/2014/main" id="{2AB99844-F6BF-B6EE-2B2A-5667A138C239}"/>
              </a:ext>
            </a:extLst>
          </p:cNvPr>
          <p:cNvSpPr txBox="1"/>
          <p:nvPr/>
        </p:nvSpPr>
        <p:spPr>
          <a:xfrm>
            <a:off x="4427008" y="4064504"/>
            <a:ext cx="2876154" cy="923330"/>
          </a:xfrm>
          <a:prstGeom prst="rect">
            <a:avLst/>
          </a:prstGeom>
          <a:noFill/>
        </p:spPr>
        <p:txBody>
          <a:bodyPr wrap="square" rtlCol="0">
            <a:spAutoFit/>
          </a:bodyPr>
          <a:lstStyle/>
          <a:p>
            <a:r>
              <a:rPr lang="fr-CA" dirty="0"/>
              <a:t>Hygiène négligée</a:t>
            </a:r>
          </a:p>
          <a:p>
            <a:r>
              <a:rPr lang="fr-CA" dirty="0"/>
              <a:t>Présence de blessures apparentes au visage</a:t>
            </a:r>
          </a:p>
        </p:txBody>
      </p:sp>
      <p:pic>
        <p:nvPicPr>
          <p:cNvPr id="11" name="Picture 10" descr="A person with blue and purple makeup&#10;&#10;Description automatically generated">
            <a:extLst>
              <a:ext uri="{FF2B5EF4-FFF2-40B4-BE49-F238E27FC236}">
                <a16:creationId xmlns:a16="http://schemas.microsoft.com/office/drawing/2014/main" id="{232388A6-B92B-2009-A005-877A543E8AEA}"/>
              </a:ext>
            </a:extLst>
          </p:cNvPr>
          <p:cNvPicPr>
            <a:picLocks noChangeAspect="1"/>
          </p:cNvPicPr>
          <p:nvPr/>
        </p:nvPicPr>
        <p:blipFill>
          <a:blip r:embed="rId3"/>
          <a:stretch>
            <a:fillRect/>
          </a:stretch>
        </p:blipFill>
        <p:spPr>
          <a:xfrm>
            <a:off x="7964938" y="1690688"/>
            <a:ext cx="2146300" cy="3048000"/>
          </a:xfrm>
          <a:prstGeom prst="rect">
            <a:avLst/>
          </a:prstGeom>
        </p:spPr>
      </p:pic>
      <p:sp>
        <p:nvSpPr>
          <p:cNvPr id="12" name="TextBox 11">
            <a:extLst>
              <a:ext uri="{FF2B5EF4-FFF2-40B4-BE49-F238E27FC236}">
                <a16:creationId xmlns:a16="http://schemas.microsoft.com/office/drawing/2014/main" id="{77F14710-CB92-EFDC-111C-AFC428068BB2}"/>
              </a:ext>
            </a:extLst>
          </p:cNvPr>
          <p:cNvSpPr txBox="1"/>
          <p:nvPr/>
        </p:nvSpPr>
        <p:spPr>
          <a:xfrm>
            <a:off x="7850423" y="4775982"/>
            <a:ext cx="2375330" cy="369332"/>
          </a:xfrm>
          <a:prstGeom prst="rect">
            <a:avLst/>
          </a:prstGeom>
          <a:noFill/>
        </p:spPr>
        <p:txBody>
          <a:bodyPr wrap="none" rtlCol="0">
            <a:spAutoFit/>
          </a:bodyPr>
          <a:lstStyle/>
          <a:p>
            <a:r>
              <a:rPr lang="fr-CA" dirty="0"/>
              <a:t>Maquillage extravagant</a:t>
            </a:r>
          </a:p>
        </p:txBody>
      </p:sp>
      <p:pic>
        <p:nvPicPr>
          <p:cNvPr id="14" name="Picture 13" descr="A person with a skull face tattoo&#10;&#10;Description automatically generated">
            <a:extLst>
              <a:ext uri="{FF2B5EF4-FFF2-40B4-BE49-F238E27FC236}">
                <a16:creationId xmlns:a16="http://schemas.microsoft.com/office/drawing/2014/main" id="{F5A2D3BA-0A83-EA11-7D8B-5119695E08C7}"/>
              </a:ext>
            </a:extLst>
          </p:cNvPr>
          <p:cNvPicPr>
            <a:picLocks noChangeAspect="1"/>
          </p:cNvPicPr>
          <p:nvPr/>
        </p:nvPicPr>
        <p:blipFill rotWithShape="1">
          <a:blip r:embed="rId4"/>
          <a:srcRect r="28618"/>
          <a:stretch/>
        </p:blipFill>
        <p:spPr>
          <a:xfrm>
            <a:off x="736962" y="4695371"/>
            <a:ext cx="2146300" cy="2001935"/>
          </a:xfrm>
          <a:prstGeom prst="rect">
            <a:avLst/>
          </a:prstGeom>
        </p:spPr>
      </p:pic>
      <p:sp>
        <p:nvSpPr>
          <p:cNvPr id="15" name="TextBox 14">
            <a:extLst>
              <a:ext uri="{FF2B5EF4-FFF2-40B4-BE49-F238E27FC236}">
                <a16:creationId xmlns:a16="http://schemas.microsoft.com/office/drawing/2014/main" id="{666C0CA2-45EF-1932-5F51-CCB942E80B22}"/>
              </a:ext>
            </a:extLst>
          </p:cNvPr>
          <p:cNvSpPr txBox="1"/>
          <p:nvPr/>
        </p:nvSpPr>
        <p:spPr>
          <a:xfrm>
            <a:off x="2883262" y="5511672"/>
            <a:ext cx="1461169" cy="369332"/>
          </a:xfrm>
          <a:prstGeom prst="rect">
            <a:avLst/>
          </a:prstGeom>
          <a:noFill/>
        </p:spPr>
        <p:txBody>
          <a:bodyPr wrap="none" rtlCol="0">
            <a:spAutoFit/>
          </a:bodyPr>
          <a:lstStyle/>
          <a:p>
            <a:r>
              <a:rPr lang="fr-CA" dirty="0"/>
              <a:t>Visage tatoué</a:t>
            </a:r>
          </a:p>
        </p:txBody>
      </p:sp>
      <p:pic>
        <p:nvPicPr>
          <p:cNvPr id="3" name="Picture 2">
            <a:extLst>
              <a:ext uri="{FF2B5EF4-FFF2-40B4-BE49-F238E27FC236}">
                <a16:creationId xmlns:a16="http://schemas.microsoft.com/office/drawing/2014/main" id="{FBC4077B-ACBF-18AB-C0CA-7EF0F10176D5}"/>
              </a:ext>
            </a:extLst>
          </p:cNvPr>
          <p:cNvPicPr>
            <a:picLocks noChangeAspect="1"/>
          </p:cNvPicPr>
          <p:nvPr/>
        </p:nvPicPr>
        <p:blipFill>
          <a:blip r:embed="rId5"/>
          <a:stretch>
            <a:fillRect/>
          </a:stretch>
        </p:blipFill>
        <p:spPr>
          <a:xfrm>
            <a:off x="4260652" y="1582057"/>
            <a:ext cx="2536120" cy="2383858"/>
          </a:xfrm>
          <a:prstGeom prst="rect">
            <a:avLst/>
          </a:prstGeom>
        </p:spPr>
      </p:pic>
    </p:spTree>
    <p:extLst>
      <p:ext uri="{BB962C8B-B14F-4D97-AF65-F5344CB8AC3E}">
        <p14:creationId xmlns:p14="http://schemas.microsoft.com/office/powerpoint/2010/main" val="2603516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A552E-4D71-6CC5-1033-CF7E7A3689B7}"/>
              </a:ext>
            </a:extLst>
          </p:cNvPr>
          <p:cNvSpPr>
            <a:spLocks noGrp="1"/>
          </p:cNvSpPr>
          <p:nvPr>
            <p:ph type="title"/>
          </p:nvPr>
        </p:nvSpPr>
        <p:spPr>
          <a:xfrm>
            <a:off x="838200" y="242279"/>
            <a:ext cx="10364451" cy="1596177"/>
          </a:xfrm>
        </p:spPr>
        <p:txBody>
          <a:bodyPr/>
          <a:lstStyle/>
          <a:p>
            <a:r>
              <a:rPr lang="fr-CA" dirty="0"/>
              <a:t>Apparence générale - terminologie</a:t>
            </a:r>
          </a:p>
        </p:txBody>
      </p:sp>
      <p:graphicFrame>
        <p:nvGraphicFramePr>
          <p:cNvPr id="9" name="Content Placeholder 4">
            <a:extLst>
              <a:ext uri="{FF2B5EF4-FFF2-40B4-BE49-F238E27FC236}">
                <a16:creationId xmlns:a16="http://schemas.microsoft.com/office/drawing/2014/main" id="{70243D44-90A8-2F63-21F0-69E53F86614D}"/>
              </a:ext>
            </a:extLst>
          </p:cNvPr>
          <p:cNvGraphicFramePr>
            <a:graphicFrameLocks noGrp="1"/>
          </p:cNvGraphicFramePr>
          <p:nvPr>
            <p:ph idx="1"/>
            <p:extLst>
              <p:ext uri="{D42A27DB-BD31-4B8C-83A1-F6EECF244321}">
                <p14:modId xmlns:p14="http://schemas.microsoft.com/office/powerpoint/2010/main" val="2284983691"/>
              </p:ext>
            </p:extLst>
          </p:nvPr>
        </p:nvGraphicFramePr>
        <p:xfrm>
          <a:off x="209550" y="1409700"/>
          <a:ext cx="11144250" cy="5078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27DCA341-495B-1001-8FCD-4EA2D1C040C3}"/>
              </a:ext>
            </a:extLst>
          </p:cNvPr>
          <p:cNvSpPr txBox="1"/>
          <p:nvPr/>
        </p:nvSpPr>
        <p:spPr>
          <a:xfrm>
            <a:off x="209550" y="6488668"/>
            <a:ext cx="11336051" cy="369332"/>
          </a:xfrm>
          <a:prstGeom prst="rect">
            <a:avLst/>
          </a:prstGeom>
          <a:noFill/>
        </p:spPr>
        <p:txBody>
          <a:bodyPr wrap="square" rtlCol="0">
            <a:spAutoFit/>
          </a:bodyPr>
          <a:lstStyle/>
          <a:p>
            <a:r>
              <a:rPr lang="fr-CA" dirty="0"/>
              <a:t>Adapté de: Psychiatrie clinique, Approche Bio-Psycho-Sociale, 4</a:t>
            </a:r>
            <a:r>
              <a:rPr lang="fr-CA" baseline="30000" dirty="0"/>
              <a:t>ème</a:t>
            </a:r>
            <a:r>
              <a:rPr lang="fr-CA" dirty="0"/>
              <a:t> édition, 2016, Par </a:t>
            </a:r>
            <a:r>
              <a:rPr lang="en-CA" dirty="0"/>
              <a:t>Pierre Lalonde, Georges-F Pinard.</a:t>
            </a:r>
            <a:endParaRPr lang="fr-CA" dirty="0"/>
          </a:p>
        </p:txBody>
      </p:sp>
    </p:spTree>
    <p:extLst>
      <p:ext uri="{BB962C8B-B14F-4D97-AF65-F5344CB8AC3E}">
        <p14:creationId xmlns:p14="http://schemas.microsoft.com/office/powerpoint/2010/main" val="13268423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a:xfrm>
            <a:off x="738492" y="193729"/>
            <a:ext cx="10364451" cy="1596177"/>
          </a:xfrm>
        </p:spPr>
        <p:txBody>
          <a:bodyPr/>
          <a:lstStyle/>
          <a:p>
            <a:r>
              <a:rPr lang="fr-CA" dirty="0"/>
              <a:t>Examen mental – Nicolas </a:t>
            </a:r>
            <a:r>
              <a:rPr lang="fr-CA" dirty="0" err="1"/>
              <a:t>Dugré</a:t>
            </a:r>
            <a:r>
              <a:rPr lang="fr-CA" dirty="0"/>
              <a:t> </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extLst>
              <p:ext uri="{D42A27DB-BD31-4B8C-83A1-F6EECF244321}">
                <p14:modId xmlns:p14="http://schemas.microsoft.com/office/powerpoint/2010/main" val="2191183827"/>
              </p:ext>
            </p:extLst>
          </p:nvPr>
        </p:nvGraphicFramePr>
        <p:xfrm>
          <a:off x="542441" y="1317356"/>
          <a:ext cx="10911067" cy="5346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DB54AAC3-11E7-B052-ED5B-F89A7F9D2438}"/>
                  </a:ext>
                </a:extLst>
              </p14:cNvPr>
              <p14:cNvContentPartPr/>
              <p14:nvPr/>
            </p14:nvContentPartPr>
            <p14:xfrm>
              <a:off x="2685669" y="2638331"/>
              <a:ext cx="360" cy="360"/>
            </p14:xfrm>
          </p:contentPart>
        </mc:Choice>
        <mc:Fallback xmlns="">
          <p:pic>
            <p:nvPicPr>
              <p:cNvPr id="4" name="Ink 3">
                <a:extLst>
                  <a:ext uri="{FF2B5EF4-FFF2-40B4-BE49-F238E27FC236}">
                    <a16:creationId xmlns:a16="http://schemas.microsoft.com/office/drawing/2014/main" id="{DB54AAC3-11E7-B052-ED5B-F89A7F9D2438}"/>
                  </a:ext>
                </a:extLst>
              </p:cNvPr>
              <p:cNvPicPr/>
              <p:nvPr/>
            </p:nvPicPr>
            <p:blipFill>
              <a:blip r:embed="rId9"/>
              <a:stretch>
                <a:fillRect/>
              </a:stretch>
            </p:blipFill>
            <p:spPr>
              <a:xfrm>
                <a:off x="2679549" y="263221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A2E5FA16-2A4E-54B9-F2AD-BF23EBAB7194}"/>
                  </a:ext>
                </a:extLst>
              </p14:cNvPr>
              <p14:cNvContentPartPr/>
              <p14:nvPr/>
            </p14:nvContentPartPr>
            <p14:xfrm>
              <a:off x="2641389" y="2264651"/>
              <a:ext cx="360" cy="360"/>
            </p14:xfrm>
          </p:contentPart>
        </mc:Choice>
        <mc:Fallback xmlns="">
          <p:pic>
            <p:nvPicPr>
              <p:cNvPr id="5" name="Ink 4">
                <a:extLst>
                  <a:ext uri="{FF2B5EF4-FFF2-40B4-BE49-F238E27FC236}">
                    <a16:creationId xmlns:a16="http://schemas.microsoft.com/office/drawing/2014/main" id="{A2E5FA16-2A4E-54B9-F2AD-BF23EBAB7194}"/>
                  </a:ext>
                </a:extLst>
              </p:cNvPr>
              <p:cNvPicPr/>
              <p:nvPr/>
            </p:nvPicPr>
            <p:blipFill>
              <a:blip r:embed="rId9"/>
              <a:stretch>
                <a:fillRect/>
              </a:stretch>
            </p:blipFill>
            <p:spPr>
              <a:xfrm>
                <a:off x="2635269" y="22585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613D436D-81F3-FEE4-AE6A-5FDE5BFEA495}"/>
                  </a:ext>
                </a:extLst>
              </p14:cNvPr>
              <p14:cNvContentPartPr/>
              <p14:nvPr/>
            </p14:nvContentPartPr>
            <p14:xfrm>
              <a:off x="1756869" y="1596491"/>
              <a:ext cx="2160" cy="360"/>
            </p14:xfrm>
          </p:contentPart>
        </mc:Choice>
        <mc:Fallback xmlns="">
          <p:pic>
            <p:nvPicPr>
              <p:cNvPr id="7" name="Ink 6">
                <a:extLst>
                  <a:ext uri="{FF2B5EF4-FFF2-40B4-BE49-F238E27FC236}">
                    <a16:creationId xmlns:a16="http://schemas.microsoft.com/office/drawing/2014/main" id="{613D436D-81F3-FEE4-AE6A-5FDE5BFEA495}"/>
                  </a:ext>
                </a:extLst>
              </p:cNvPr>
              <p:cNvPicPr/>
              <p:nvPr/>
            </p:nvPicPr>
            <p:blipFill>
              <a:blip r:embed="rId9"/>
              <a:stretch>
                <a:fillRect/>
              </a:stretch>
            </p:blipFill>
            <p:spPr>
              <a:xfrm>
                <a:off x="1750749" y="1590371"/>
                <a:ext cx="14400" cy="12600"/>
              </a:xfrm>
              <a:prstGeom prst="rect">
                <a:avLst/>
              </a:prstGeom>
            </p:spPr>
          </p:pic>
        </mc:Fallback>
      </mc:AlternateContent>
      <p:grpSp>
        <p:nvGrpSpPr>
          <p:cNvPr id="13" name="Group 12">
            <a:extLst>
              <a:ext uri="{FF2B5EF4-FFF2-40B4-BE49-F238E27FC236}">
                <a16:creationId xmlns:a16="http://schemas.microsoft.com/office/drawing/2014/main" id="{7C5279CA-EBB9-6D73-B844-EC91D57B9AE7}"/>
              </a:ext>
            </a:extLst>
          </p:cNvPr>
          <p:cNvGrpSpPr/>
          <p:nvPr/>
        </p:nvGrpSpPr>
        <p:grpSpPr>
          <a:xfrm>
            <a:off x="1483269" y="2519891"/>
            <a:ext cx="360" cy="360"/>
            <a:chOff x="1483269" y="2519891"/>
            <a:chExt cx="360" cy="360"/>
          </a:xfrm>
        </p:grpSpPr>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6251AB68-95B7-F2C5-0C5C-A0D175183BD4}"/>
                    </a:ext>
                  </a:extLst>
                </p14:cNvPr>
                <p14:cNvContentPartPr/>
                <p14:nvPr/>
              </p14:nvContentPartPr>
              <p14:xfrm>
                <a:off x="1483269" y="2519891"/>
                <a:ext cx="360" cy="360"/>
              </p14:xfrm>
            </p:contentPart>
          </mc:Choice>
          <mc:Fallback xmlns="">
            <p:pic>
              <p:nvPicPr>
                <p:cNvPr id="8" name="Ink 7">
                  <a:extLst>
                    <a:ext uri="{FF2B5EF4-FFF2-40B4-BE49-F238E27FC236}">
                      <a16:creationId xmlns:a16="http://schemas.microsoft.com/office/drawing/2014/main" id="{6251AB68-95B7-F2C5-0C5C-A0D175183BD4}"/>
                    </a:ext>
                  </a:extLst>
                </p:cNvPr>
                <p:cNvPicPr/>
                <p:nvPr/>
              </p:nvPicPr>
              <p:blipFill>
                <a:blip r:embed="rId9"/>
                <a:stretch>
                  <a:fillRect/>
                </a:stretch>
              </p:blipFill>
              <p:spPr>
                <a:xfrm>
                  <a:off x="1477149" y="251377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DBDD640C-3170-DC3F-FE63-8B559454E76D}"/>
                    </a:ext>
                  </a:extLst>
                </p14:cNvPr>
                <p14:cNvContentPartPr/>
                <p14:nvPr/>
              </p14:nvContentPartPr>
              <p14:xfrm>
                <a:off x="1483269" y="2519891"/>
                <a:ext cx="360" cy="360"/>
              </p14:xfrm>
            </p:contentPart>
          </mc:Choice>
          <mc:Fallback xmlns="">
            <p:pic>
              <p:nvPicPr>
                <p:cNvPr id="9" name="Ink 8">
                  <a:extLst>
                    <a:ext uri="{FF2B5EF4-FFF2-40B4-BE49-F238E27FC236}">
                      <a16:creationId xmlns:a16="http://schemas.microsoft.com/office/drawing/2014/main" id="{DBDD640C-3170-DC3F-FE63-8B559454E76D}"/>
                    </a:ext>
                  </a:extLst>
                </p:cNvPr>
                <p:cNvPicPr/>
                <p:nvPr/>
              </p:nvPicPr>
              <p:blipFill>
                <a:blip r:embed="rId9"/>
                <a:stretch>
                  <a:fillRect/>
                </a:stretch>
              </p:blipFill>
              <p:spPr>
                <a:xfrm>
                  <a:off x="1477149" y="251377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0875CF83-75C2-4893-27CE-74CA1ED1C1C4}"/>
                    </a:ext>
                  </a:extLst>
                </p14:cNvPr>
                <p14:cNvContentPartPr/>
                <p14:nvPr/>
              </p14:nvContentPartPr>
              <p14:xfrm>
                <a:off x="1483269" y="2519891"/>
                <a:ext cx="360" cy="360"/>
              </p14:xfrm>
            </p:contentPart>
          </mc:Choice>
          <mc:Fallback xmlns="">
            <p:pic>
              <p:nvPicPr>
                <p:cNvPr id="10" name="Ink 9">
                  <a:extLst>
                    <a:ext uri="{FF2B5EF4-FFF2-40B4-BE49-F238E27FC236}">
                      <a16:creationId xmlns:a16="http://schemas.microsoft.com/office/drawing/2014/main" id="{0875CF83-75C2-4893-27CE-74CA1ED1C1C4}"/>
                    </a:ext>
                  </a:extLst>
                </p:cNvPr>
                <p:cNvPicPr/>
                <p:nvPr/>
              </p:nvPicPr>
              <p:blipFill>
                <a:blip r:embed="rId9"/>
                <a:stretch>
                  <a:fillRect/>
                </a:stretch>
              </p:blipFill>
              <p:spPr>
                <a:xfrm>
                  <a:off x="1477149" y="2513771"/>
                  <a:ext cx="12600" cy="12600"/>
                </a:xfrm>
                <a:prstGeom prst="rect">
                  <a:avLst/>
                </a:prstGeom>
              </p:spPr>
            </p:pic>
          </mc:Fallback>
        </mc:AlternateContent>
      </p:grpSp>
      <p:sp>
        <p:nvSpPr>
          <p:cNvPr id="17" name="Frame 16">
            <a:extLst>
              <a:ext uri="{FF2B5EF4-FFF2-40B4-BE49-F238E27FC236}">
                <a16:creationId xmlns:a16="http://schemas.microsoft.com/office/drawing/2014/main" id="{7D5C606A-C974-85C3-84EF-5925EAA3F53E}"/>
              </a:ext>
            </a:extLst>
          </p:cNvPr>
          <p:cNvSpPr/>
          <p:nvPr/>
        </p:nvSpPr>
        <p:spPr>
          <a:xfrm>
            <a:off x="542441" y="2057400"/>
            <a:ext cx="11154259" cy="4606871"/>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7">
            <a:extLst>
              <a:ext uri="{FF2B5EF4-FFF2-40B4-BE49-F238E27FC236}">
                <a16:creationId xmlns:a16="http://schemas.microsoft.com/office/drawing/2014/main" id="{67B28EB0-A29C-C68F-0699-49B22A22FF21}"/>
              </a:ext>
            </a:extLst>
          </p:cNvPr>
          <p:cNvSpPr txBox="1"/>
          <p:nvPr/>
        </p:nvSpPr>
        <p:spPr>
          <a:xfrm>
            <a:off x="1289562" y="2982742"/>
            <a:ext cx="9813381" cy="2585323"/>
          </a:xfrm>
          <a:prstGeom prst="rect">
            <a:avLst/>
          </a:prstGeom>
          <a:noFill/>
        </p:spPr>
        <p:txBody>
          <a:bodyPr wrap="square" rtlCol="0">
            <a:spAutoFit/>
          </a:bodyPr>
          <a:lstStyle/>
          <a:p>
            <a:r>
              <a:rPr lang="fr-CA" dirty="0"/>
              <a:t>Fait légèrement plus jeune que son âge. Tenue décontractée, bien coiffé (gel dans les cheveux), démarche dynamique, souriant. </a:t>
            </a:r>
          </a:p>
          <a:p>
            <a:endParaRPr lang="fr-CA" dirty="0"/>
          </a:p>
          <a:p>
            <a:r>
              <a:rPr lang="fr-CA" dirty="0"/>
              <a:t>Bon contact visuel. </a:t>
            </a:r>
          </a:p>
          <a:p>
            <a:endParaRPr lang="fr-CA" dirty="0"/>
          </a:p>
          <a:p>
            <a:r>
              <a:rPr lang="fr-CA" dirty="0"/>
              <a:t>Relationnel, cherche à obtenir participation de l’auditoire. </a:t>
            </a:r>
          </a:p>
          <a:p>
            <a:r>
              <a:rPr lang="fr-CA" dirty="0"/>
              <a:t>Posture décontractée mais engagée, se déplace un peu sur l’estrade</a:t>
            </a:r>
            <a:r>
              <a:rPr lang="en-CA" dirty="0"/>
              <a:t> </a:t>
            </a:r>
          </a:p>
          <a:p>
            <a:endParaRPr lang="en-CA" dirty="0"/>
          </a:p>
          <a:p>
            <a:endParaRPr lang="en-US" dirty="0"/>
          </a:p>
        </p:txBody>
      </p:sp>
      <p:pic>
        <p:nvPicPr>
          <p:cNvPr id="19" name="Picture 18">
            <a:extLst>
              <a:ext uri="{FF2B5EF4-FFF2-40B4-BE49-F238E27FC236}">
                <a16:creationId xmlns:a16="http://schemas.microsoft.com/office/drawing/2014/main" id="{19CA6836-7250-E1D5-19DC-49CFC5ECACED}"/>
              </a:ext>
            </a:extLst>
          </p:cNvPr>
          <p:cNvPicPr>
            <a:picLocks noChangeAspect="1"/>
          </p:cNvPicPr>
          <p:nvPr/>
        </p:nvPicPr>
        <p:blipFill>
          <a:blip r:embed="rId15"/>
          <a:stretch>
            <a:fillRect/>
          </a:stretch>
        </p:blipFill>
        <p:spPr>
          <a:xfrm>
            <a:off x="10077699" y="226970"/>
            <a:ext cx="1619001" cy="1739900"/>
          </a:xfrm>
          <a:prstGeom prst="rect">
            <a:avLst/>
          </a:prstGeom>
        </p:spPr>
      </p:pic>
    </p:spTree>
    <p:extLst>
      <p:ext uri="{BB962C8B-B14F-4D97-AF65-F5344CB8AC3E}">
        <p14:creationId xmlns:p14="http://schemas.microsoft.com/office/powerpoint/2010/main" val="932702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3A55A-C090-E77E-F86C-DCA3E9AAB50A}"/>
              </a:ext>
            </a:extLst>
          </p:cNvPr>
          <p:cNvSpPr>
            <a:spLocks noGrp="1"/>
          </p:cNvSpPr>
          <p:nvPr>
            <p:ph type="title"/>
          </p:nvPr>
        </p:nvSpPr>
        <p:spPr/>
        <p:txBody>
          <a:bodyPr/>
          <a:lstStyle/>
          <a:p>
            <a:r>
              <a:rPr lang="fr-CA" dirty="0"/>
              <a:t>Comportement, attitude, fiabilité</a:t>
            </a:r>
          </a:p>
        </p:txBody>
      </p:sp>
      <p:graphicFrame>
        <p:nvGraphicFramePr>
          <p:cNvPr id="5" name="Content Placeholder 2">
            <a:extLst>
              <a:ext uri="{FF2B5EF4-FFF2-40B4-BE49-F238E27FC236}">
                <a16:creationId xmlns:a16="http://schemas.microsoft.com/office/drawing/2014/main" id="{9A54819E-C23A-9AB2-5304-099CF18948BE}"/>
              </a:ext>
            </a:extLst>
          </p:cNvPr>
          <p:cNvGraphicFramePr>
            <a:graphicFrameLocks/>
          </p:cNvGraphicFramePr>
          <p:nvPr>
            <p:extLst>
              <p:ext uri="{D42A27DB-BD31-4B8C-83A1-F6EECF244321}">
                <p14:modId xmlns:p14="http://schemas.microsoft.com/office/powerpoint/2010/main" val="3839986837"/>
              </p:ext>
            </p:extLst>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E40597A6-5C33-ECA3-3813-067133D0EB8C}"/>
              </a:ext>
            </a:extLst>
          </p:cNvPr>
          <p:cNvSpPr/>
          <p:nvPr/>
        </p:nvSpPr>
        <p:spPr>
          <a:xfrm>
            <a:off x="838200" y="3301340"/>
            <a:ext cx="10615308" cy="3455720"/>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u="sng" dirty="0">
                <a:solidFill>
                  <a:schemeClr val="tx1"/>
                </a:solidFill>
              </a:rPr>
              <a:t>Attitude</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Description de l’interaction, façon de se comporter avec les autres (agréable, aimable, méfiant, hostile, désintéressé, etc.).</a:t>
            </a:r>
          </a:p>
          <a:p>
            <a:r>
              <a:rPr lang="fr-CA" u="sng" dirty="0">
                <a:solidFill>
                  <a:schemeClr val="tx1"/>
                </a:solidFill>
              </a:rPr>
              <a:t>Collaboration/coopération</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facile? Difficile? Pourquoi? </a:t>
            </a:r>
            <a:r>
              <a:rPr lang="en-CA" sz="1800" dirty="0">
                <a:solidFill>
                  <a:schemeClr val="tx1"/>
                </a:solidFill>
                <a:effectLst/>
                <a:latin typeface="GillSansMT"/>
              </a:rPr>
              <a:t>Utilisation </a:t>
            </a:r>
            <a:r>
              <a:rPr lang="en-CA" sz="1800" dirty="0" err="1">
                <a:solidFill>
                  <a:schemeClr val="tx1"/>
                </a:solidFill>
                <a:effectLst/>
                <a:latin typeface="GillSansMT"/>
              </a:rPr>
              <a:t>particulière</a:t>
            </a:r>
            <a:r>
              <a:rPr lang="en-CA" sz="1800" dirty="0">
                <a:solidFill>
                  <a:schemeClr val="tx1"/>
                </a:solidFill>
                <a:effectLst/>
                <a:latin typeface="GillSansMT"/>
              </a:rPr>
              <a:t> d’un type de </a:t>
            </a:r>
            <a:r>
              <a:rPr lang="en-CA" sz="1800" dirty="0" err="1">
                <a:solidFill>
                  <a:schemeClr val="tx1"/>
                </a:solidFill>
                <a:effectLst/>
                <a:latin typeface="GillSansMT"/>
              </a:rPr>
              <a:t>mécanisme</a:t>
            </a:r>
            <a:r>
              <a:rPr lang="en-CA" sz="1800" dirty="0">
                <a:solidFill>
                  <a:schemeClr val="tx1"/>
                </a:solidFill>
                <a:effectLst/>
                <a:latin typeface="GillSansMT"/>
              </a:rPr>
              <a:t> de </a:t>
            </a:r>
            <a:r>
              <a:rPr lang="en-CA" sz="1800" dirty="0" err="1">
                <a:solidFill>
                  <a:schemeClr val="tx1"/>
                </a:solidFill>
                <a:effectLst/>
                <a:latin typeface="GillSansMT"/>
              </a:rPr>
              <a:t>défense</a:t>
            </a:r>
            <a:r>
              <a:rPr lang="en-CA" sz="1800" dirty="0">
                <a:solidFill>
                  <a:schemeClr val="tx1"/>
                </a:solidFill>
                <a:effectLst/>
                <a:latin typeface="GillSansMT"/>
              </a:rPr>
              <a:t> </a:t>
            </a:r>
            <a:endParaRPr lang="fr-CA" dirty="0">
              <a:solidFill>
                <a:schemeClr val="tx1"/>
              </a:solidFill>
            </a:endParaRPr>
          </a:p>
          <a:p>
            <a:r>
              <a:rPr lang="fr-CA" u="sng" dirty="0">
                <a:solidFill>
                  <a:schemeClr val="tx1"/>
                </a:solidFill>
              </a:rPr>
              <a:t>Contact visuel </a:t>
            </a:r>
          </a:p>
          <a:p>
            <a:pPr marL="285750" indent="-285750">
              <a:buFont typeface="Arial" panose="020B0604020202020204" pitchFamily="34" charset="0"/>
              <a:buChar char="•"/>
            </a:pPr>
            <a:r>
              <a:rPr lang="fr-CA" dirty="0">
                <a:solidFill>
                  <a:schemeClr val="tx1"/>
                </a:solidFill>
              </a:rPr>
              <a:t>présent, absent, fuyant, intermittent</a:t>
            </a:r>
          </a:p>
          <a:p>
            <a:r>
              <a:rPr lang="fr-CA" u="sng" dirty="0">
                <a:solidFill>
                  <a:schemeClr val="tx1"/>
                </a:solidFill>
              </a:rPr>
              <a:t>Fiabilité: </a:t>
            </a:r>
          </a:p>
          <a:p>
            <a:pPr marL="285750" indent="-285750">
              <a:buFont typeface="Arial" panose="020B0604020202020204" pitchFamily="34" charset="0"/>
              <a:buChar char="•"/>
            </a:pPr>
            <a:r>
              <a:rPr lang="fr-CA" dirty="0">
                <a:solidFill>
                  <a:schemeClr val="tx1"/>
                </a:solidFill>
              </a:rPr>
              <a:t>Surtout les contradictions et incohérences dans les propos du patient, incongruences avec les informations collatérales ou présence d’un état mental altéré (ex. délirium, démence, psychose aigue). </a:t>
            </a:r>
          </a:p>
          <a:p>
            <a:endParaRPr lang="fr-CA" dirty="0">
              <a:solidFill>
                <a:schemeClr val="tx1"/>
              </a:solidFill>
            </a:endParaRPr>
          </a:p>
          <a:p>
            <a:pPr algn="ctr"/>
            <a:endParaRPr lang="fr-CA" dirty="0">
              <a:solidFill>
                <a:schemeClr val="tx1"/>
              </a:solidFill>
            </a:endParaRPr>
          </a:p>
        </p:txBody>
      </p:sp>
      <p:sp>
        <p:nvSpPr>
          <p:cNvPr id="7" name="Rectangle 6">
            <a:extLst>
              <a:ext uri="{FF2B5EF4-FFF2-40B4-BE49-F238E27FC236}">
                <a16:creationId xmlns:a16="http://schemas.microsoft.com/office/drawing/2014/main" id="{BB0A6DD3-6E3B-4508-DBCF-BFEE3C21F217}"/>
              </a:ext>
            </a:extLst>
          </p:cNvPr>
          <p:cNvSpPr/>
          <p:nvPr/>
        </p:nvSpPr>
        <p:spPr>
          <a:xfrm>
            <a:off x="654627" y="2268106"/>
            <a:ext cx="4380511" cy="1045028"/>
          </a:xfrm>
          <a:prstGeom prst="rect">
            <a:avLst/>
          </a:prstGeom>
          <a:solidFill>
            <a:srgbClr val="D0CECE">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694117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87E8F-71AB-CDC9-908B-49A43B8710E6}"/>
              </a:ext>
            </a:extLst>
          </p:cNvPr>
          <p:cNvSpPr>
            <a:spLocks noGrp="1"/>
          </p:cNvSpPr>
          <p:nvPr>
            <p:ph type="title"/>
          </p:nvPr>
        </p:nvSpPr>
        <p:spPr/>
        <p:txBody>
          <a:bodyPr/>
          <a:lstStyle/>
          <a:p>
            <a:r>
              <a:rPr lang="fr-CA" dirty="0"/>
              <a:t>Comportement</a:t>
            </a:r>
          </a:p>
        </p:txBody>
      </p:sp>
      <p:sp>
        <p:nvSpPr>
          <p:cNvPr id="3" name="Content Placeholder 2">
            <a:extLst>
              <a:ext uri="{FF2B5EF4-FFF2-40B4-BE49-F238E27FC236}">
                <a16:creationId xmlns:a16="http://schemas.microsoft.com/office/drawing/2014/main" id="{BC238F56-F2FC-4E9D-E848-D16EFD16D106}"/>
              </a:ext>
            </a:extLst>
          </p:cNvPr>
          <p:cNvSpPr>
            <a:spLocks noGrp="1"/>
          </p:cNvSpPr>
          <p:nvPr>
            <p:ph idx="1"/>
          </p:nvPr>
        </p:nvSpPr>
        <p:spPr>
          <a:xfrm>
            <a:off x="478971" y="1422400"/>
            <a:ext cx="10874829" cy="4754563"/>
          </a:xfrm>
        </p:spPr>
        <p:txBody>
          <a:bodyPr/>
          <a:lstStyle/>
          <a:p>
            <a:endParaRPr lang="fr-CA" dirty="0"/>
          </a:p>
          <a:p>
            <a:pPr marL="0" indent="0">
              <a:buNone/>
            </a:pPr>
            <a:endParaRPr lang="fr-CA" dirty="0"/>
          </a:p>
          <a:p>
            <a:endParaRPr lang="fr-CA" dirty="0"/>
          </a:p>
        </p:txBody>
      </p:sp>
      <p:pic>
        <p:nvPicPr>
          <p:cNvPr id="6" name="Picture 5" descr="A person in a suit&#10;&#10;Description automatically generated">
            <a:extLst>
              <a:ext uri="{FF2B5EF4-FFF2-40B4-BE49-F238E27FC236}">
                <a16:creationId xmlns:a16="http://schemas.microsoft.com/office/drawing/2014/main" id="{6858CC04-C8C9-0D36-3C90-E5F212489C40}"/>
              </a:ext>
            </a:extLst>
          </p:cNvPr>
          <p:cNvPicPr>
            <a:picLocks noChangeAspect="1"/>
          </p:cNvPicPr>
          <p:nvPr/>
        </p:nvPicPr>
        <p:blipFill>
          <a:blip r:embed="rId2"/>
          <a:stretch>
            <a:fillRect/>
          </a:stretch>
        </p:blipFill>
        <p:spPr>
          <a:xfrm>
            <a:off x="478971" y="1905000"/>
            <a:ext cx="1969997" cy="2797629"/>
          </a:xfrm>
          <a:prstGeom prst="rect">
            <a:avLst/>
          </a:prstGeom>
        </p:spPr>
      </p:pic>
      <p:sp>
        <p:nvSpPr>
          <p:cNvPr id="7" name="TextBox 6">
            <a:extLst>
              <a:ext uri="{FF2B5EF4-FFF2-40B4-BE49-F238E27FC236}">
                <a16:creationId xmlns:a16="http://schemas.microsoft.com/office/drawing/2014/main" id="{4973507B-DE15-7EE5-3867-EAB3136F6B08}"/>
              </a:ext>
            </a:extLst>
          </p:cNvPr>
          <p:cNvSpPr txBox="1"/>
          <p:nvPr/>
        </p:nvSpPr>
        <p:spPr>
          <a:xfrm>
            <a:off x="377785" y="4702629"/>
            <a:ext cx="920830" cy="369332"/>
          </a:xfrm>
          <a:prstGeom prst="rect">
            <a:avLst/>
          </a:prstGeom>
          <a:noFill/>
        </p:spPr>
        <p:txBody>
          <a:bodyPr wrap="none" rtlCol="0">
            <a:spAutoFit/>
          </a:bodyPr>
          <a:lstStyle/>
          <a:p>
            <a:r>
              <a:rPr lang="fr-CA" dirty="0"/>
              <a:t>Hautain</a:t>
            </a:r>
          </a:p>
        </p:txBody>
      </p:sp>
      <p:pic>
        <p:nvPicPr>
          <p:cNvPr id="9" name="Picture 8" descr="A close-up of a person making a face&#10;&#10;Description automatically generated">
            <a:extLst>
              <a:ext uri="{FF2B5EF4-FFF2-40B4-BE49-F238E27FC236}">
                <a16:creationId xmlns:a16="http://schemas.microsoft.com/office/drawing/2014/main" id="{4CF6F000-DF7B-CA6D-533C-741D406543F1}"/>
              </a:ext>
            </a:extLst>
          </p:cNvPr>
          <p:cNvPicPr>
            <a:picLocks noChangeAspect="1"/>
          </p:cNvPicPr>
          <p:nvPr/>
        </p:nvPicPr>
        <p:blipFill>
          <a:blip r:embed="rId3"/>
          <a:stretch>
            <a:fillRect/>
          </a:stretch>
        </p:blipFill>
        <p:spPr>
          <a:xfrm>
            <a:off x="2683975" y="1905000"/>
            <a:ext cx="1666280" cy="2499420"/>
          </a:xfrm>
          <a:prstGeom prst="rect">
            <a:avLst/>
          </a:prstGeom>
        </p:spPr>
      </p:pic>
      <p:sp>
        <p:nvSpPr>
          <p:cNvPr id="10" name="TextBox 9">
            <a:extLst>
              <a:ext uri="{FF2B5EF4-FFF2-40B4-BE49-F238E27FC236}">
                <a16:creationId xmlns:a16="http://schemas.microsoft.com/office/drawing/2014/main" id="{0532C657-CE0A-3EDD-9225-269178066140}"/>
              </a:ext>
            </a:extLst>
          </p:cNvPr>
          <p:cNvSpPr txBox="1"/>
          <p:nvPr/>
        </p:nvSpPr>
        <p:spPr>
          <a:xfrm>
            <a:off x="2618195" y="4352155"/>
            <a:ext cx="1269899" cy="369332"/>
          </a:xfrm>
          <a:prstGeom prst="rect">
            <a:avLst/>
          </a:prstGeom>
          <a:noFill/>
        </p:spPr>
        <p:txBody>
          <a:bodyPr wrap="none" rtlCol="0">
            <a:spAutoFit/>
          </a:bodyPr>
          <a:lstStyle/>
          <a:p>
            <a:r>
              <a:rPr lang="fr-CA" dirty="0"/>
              <a:t>Suspicieuse</a:t>
            </a:r>
          </a:p>
        </p:txBody>
      </p:sp>
      <p:pic>
        <p:nvPicPr>
          <p:cNvPr id="12" name="Picture 11" descr="A person and person shaking hands&#10;&#10;Description automatically generated">
            <a:extLst>
              <a:ext uri="{FF2B5EF4-FFF2-40B4-BE49-F238E27FC236}">
                <a16:creationId xmlns:a16="http://schemas.microsoft.com/office/drawing/2014/main" id="{36617C86-10F7-8950-CAAD-0797E840D97E}"/>
              </a:ext>
            </a:extLst>
          </p:cNvPr>
          <p:cNvPicPr>
            <a:picLocks noChangeAspect="1"/>
          </p:cNvPicPr>
          <p:nvPr/>
        </p:nvPicPr>
        <p:blipFill>
          <a:blip r:embed="rId4"/>
          <a:stretch>
            <a:fillRect/>
          </a:stretch>
        </p:blipFill>
        <p:spPr>
          <a:xfrm>
            <a:off x="4641958" y="1905000"/>
            <a:ext cx="2577120" cy="2353770"/>
          </a:xfrm>
          <a:prstGeom prst="rect">
            <a:avLst/>
          </a:prstGeom>
        </p:spPr>
      </p:pic>
      <p:sp>
        <p:nvSpPr>
          <p:cNvPr id="13" name="TextBox 12">
            <a:extLst>
              <a:ext uri="{FF2B5EF4-FFF2-40B4-BE49-F238E27FC236}">
                <a16:creationId xmlns:a16="http://schemas.microsoft.com/office/drawing/2014/main" id="{D17446E6-7396-A03E-79F4-F683F6FB2D18}"/>
              </a:ext>
            </a:extLst>
          </p:cNvPr>
          <p:cNvSpPr txBox="1"/>
          <p:nvPr/>
        </p:nvSpPr>
        <p:spPr>
          <a:xfrm rot="10800000" flipV="1">
            <a:off x="4695833" y="4288416"/>
            <a:ext cx="1982048" cy="369332"/>
          </a:xfrm>
          <a:prstGeom prst="rect">
            <a:avLst/>
          </a:prstGeom>
          <a:noFill/>
        </p:spPr>
        <p:txBody>
          <a:bodyPr wrap="square" rtlCol="0">
            <a:spAutoFit/>
          </a:bodyPr>
          <a:lstStyle/>
          <a:p>
            <a:r>
              <a:rPr lang="fr-CA" dirty="0"/>
              <a:t>Ouverte/souriante</a:t>
            </a:r>
          </a:p>
        </p:txBody>
      </p:sp>
      <p:pic>
        <p:nvPicPr>
          <p:cNvPr id="15" name="Picture 14" descr="A child leaning against a wall&#10;&#10;Description automatically generated">
            <a:extLst>
              <a:ext uri="{FF2B5EF4-FFF2-40B4-BE49-F238E27FC236}">
                <a16:creationId xmlns:a16="http://schemas.microsoft.com/office/drawing/2014/main" id="{1A63DB9F-6BD3-53A0-12CF-FA7E2B139F65}"/>
              </a:ext>
            </a:extLst>
          </p:cNvPr>
          <p:cNvPicPr>
            <a:picLocks noChangeAspect="1"/>
          </p:cNvPicPr>
          <p:nvPr/>
        </p:nvPicPr>
        <p:blipFill>
          <a:blip r:embed="rId5"/>
          <a:stretch>
            <a:fillRect/>
          </a:stretch>
        </p:blipFill>
        <p:spPr>
          <a:xfrm>
            <a:off x="7526745" y="1821036"/>
            <a:ext cx="2814235" cy="2112789"/>
          </a:xfrm>
          <a:prstGeom prst="rect">
            <a:avLst/>
          </a:prstGeom>
        </p:spPr>
      </p:pic>
      <p:sp>
        <p:nvSpPr>
          <p:cNvPr id="16" name="TextBox 15">
            <a:extLst>
              <a:ext uri="{FF2B5EF4-FFF2-40B4-BE49-F238E27FC236}">
                <a16:creationId xmlns:a16="http://schemas.microsoft.com/office/drawing/2014/main" id="{E7C2A8D1-B269-3C68-3484-14A7BA98E2E5}"/>
              </a:ext>
            </a:extLst>
          </p:cNvPr>
          <p:cNvSpPr txBox="1"/>
          <p:nvPr/>
        </p:nvSpPr>
        <p:spPr>
          <a:xfrm>
            <a:off x="7888835" y="3979810"/>
            <a:ext cx="1770678" cy="369332"/>
          </a:xfrm>
          <a:prstGeom prst="rect">
            <a:avLst/>
          </a:prstGeom>
          <a:noFill/>
        </p:spPr>
        <p:txBody>
          <a:bodyPr wrap="none" rtlCol="0">
            <a:spAutoFit/>
          </a:bodyPr>
          <a:lstStyle/>
          <a:p>
            <a:r>
              <a:rPr lang="fr-CA" dirty="0"/>
              <a:t>Réservée/Timide</a:t>
            </a:r>
          </a:p>
        </p:txBody>
      </p:sp>
      <p:pic>
        <p:nvPicPr>
          <p:cNvPr id="18" name="Picture 17" descr="A person in a suit holding his chin&#10;&#10;Description automatically generated">
            <a:extLst>
              <a:ext uri="{FF2B5EF4-FFF2-40B4-BE49-F238E27FC236}">
                <a16:creationId xmlns:a16="http://schemas.microsoft.com/office/drawing/2014/main" id="{EA96C4A8-E43F-1850-2D0C-6F78098036E1}"/>
              </a:ext>
            </a:extLst>
          </p:cNvPr>
          <p:cNvPicPr>
            <a:picLocks noChangeAspect="1"/>
          </p:cNvPicPr>
          <p:nvPr/>
        </p:nvPicPr>
        <p:blipFill>
          <a:blip r:embed="rId6"/>
          <a:stretch>
            <a:fillRect/>
          </a:stretch>
        </p:blipFill>
        <p:spPr>
          <a:xfrm>
            <a:off x="7642941" y="4417467"/>
            <a:ext cx="3504030" cy="2336020"/>
          </a:xfrm>
          <a:prstGeom prst="rect">
            <a:avLst/>
          </a:prstGeom>
        </p:spPr>
      </p:pic>
      <p:sp>
        <p:nvSpPr>
          <p:cNvPr id="19" name="TextBox 18">
            <a:extLst>
              <a:ext uri="{FF2B5EF4-FFF2-40B4-BE49-F238E27FC236}">
                <a16:creationId xmlns:a16="http://schemas.microsoft.com/office/drawing/2014/main" id="{14D577ED-0417-2361-D4E6-68AA40165DE5}"/>
              </a:ext>
            </a:extLst>
          </p:cNvPr>
          <p:cNvSpPr txBox="1"/>
          <p:nvPr/>
        </p:nvSpPr>
        <p:spPr>
          <a:xfrm>
            <a:off x="6537115" y="5530358"/>
            <a:ext cx="989630" cy="369332"/>
          </a:xfrm>
          <a:prstGeom prst="rect">
            <a:avLst/>
          </a:prstGeom>
          <a:noFill/>
        </p:spPr>
        <p:txBody>
          <a:bodyPr wrap="none" rtlCol="0">
            <a:spAutoFit/>
          </a:bodyPr>
          <a:lstStyle/>
          <a:p>
            <a:r>
              <a:rPr lang="fr-CA" dirty="0"/>
              <a:t>Perplexe</a:t>
            </a:r>
          </a:p>
        </p:txBody>
      </p:sp>
      <p:pic>
        <p:nvPicPr>
          <p:cNvPr id="21" name="Picture 20" descr="A person pointing at the camera&#10;&#10;Description automatically generated">
            <a:extLst>
              <a:ext uri="{FF2B5EF4-FFF2-40B4-BE49-F238E27FC236}">
                <a16:creationId xmlns:a16="http://schemas.microsoft.com/office/drawing/2014/main" id="{CFF40933-E719-4EF1-9A21-DD1AD29F6DC0}"/>
              </a:ext>
            </a:extLst>
          </p:cNvPr>
          <p:cNvPicPr>
            <a:picLocks noChangeAspect="1"/>
          </p:cNvPicPr>
          <p:nvPr/>
        </p:nvPicPr>
        <p:blipFill>
          <a:blip r:embed="rId7"/>
          <a:stretch>
            <a:fillRect/>
          </a:stretch>
        </p:blipFill>
        <p:spPr>
          <a:xfrm>
            <a:off x="2683975" y="4833823"/>
            <a:ext cx="1865086" cy="1993713"/>
          </a:xfrm>
          <a:prstGeom prst="rect">
            <a:avLst/>
          </a:prstGeom>
        </p:spPr>
      </p:pic>
      <p:sp>
        <p:nvSpPr>
          <p:cNvPr id="22" name="TextBox 21">
            <a:extLst>
              <a:ext uri="{FF2B5EF4-FFF2-40B4-BE49-F238E27FC236}">
                <a16:creationId xmlns:a16="http://schemas.microsoft.com/office/drawing/2014/main" id="{F2AFFD7F-FA35-6329-C262-592E1D73DD67}"/>
              </a:ext>
            </a:extLst>
          </p:cNvPr>
          <p:cNvSpPr txBox="1"/>
          <p:nvPr/>
        </p:nvSpPr>
        <p:spPr>
          <a:xfrm>
            <a:off x="1797256" y="5694692"/>
            <a:ext cx="836126" cy="369332"/>
          </a:xfrm>
          <a:prstGeom prst="rect">
            <a:avLst/>
          </a:prstGeom>
          <a:noFill/>
        </p:spPr>
        <p:txBody>
          <a:bodyPr wrap="none" rtlCol="0">
            <a:spAutoFit/>
          </a:bodyPr>
          <a:lstStyle/>
          <a:p>
            <a:r>
              <a:rPr lang="fr-CA" dirty="0"/>
              <a:t>Hostile</a:t>
            </a:r>
          </a:p>
        </p:txBody>
      </p:sp>
    </p:spTree>
    <p:extLst>
      <p:ext uri="{BB962C8B-B14F-4D97-AF65-F5344CB8AC3E}">
        <p14:creationId xmlns:p14="http://schemas.microsoft.com/office/powerpoint/2010/main" val="3000829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FF198-4350-AB3D-C5C0-D53D6CFAC71B}"/>
              </a:ext>
            </a:extLst>
          </p:cNvPr>
          <p:cNvSpPr>
            <a:spLocks noGrp="1"/>
          </p:cNvSpPr>
          <p:nvPr>
            <p:ph type="title"/>
          </p:nvPr>
        </p:nvSpPr>
        <p:spPr/>
        <p:txBody>
          <a:bodyPr>
            <a:normAutofit/>
          </a:bodyPr>
          <a:lstStyle/>
          <a:p>
            <a:r>
              <a:rPr lang="fr-CA"/>
              <a:t>Comportement et attitude - Terminologie</a:t>
            </a:r>
            <a:endParaRPr lang="fr-CA" dirty="0"/>
          </a:p>
        </p:txBody>
      </p:sp>
      <p:graphicFrame>
        <p:nvGraphicFramePr>
          <p:cNvPr id="8" name="Content Placeholder 3">
            <a:extLst>
              <a:ext uri="{FF2B5EF4-FFF2-40B4-BE49-F238E27FC236}">
                <a16:creationId xmlns:a16="http://schemas.microsoft.com/office/drawing/2014/main" id="{D216B03D-5D59-4086-1405-7A24A5B97032}"/>
              </a:ext>
            </a:extLst>
          </p:cNvPr>
          <p:cNvGraphicFramePr>
            <a:graphicFrameLocks noGrp="1"/>
          </p:cNvGraphicFramePr>
          <p:nvPr>
            <p:ph idx="1"/>
            <p:extLst>
              <p:ext uri="{D42A27DB-BD31-4B8C-83A1-F6EECF244321}">
                <p14:modId xmlns:p14="http://schemas.microsoft.com/office/powerpoint/2010/main" val="230184609"/>
              </p:ext>
            </p:extLst>
          </p:nvPr>
        </p:nvGraphicFramePr>
        <p:xfrm>
          <a:off x="602068" y="2041009"/>
          <a:ext cx="10792279"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994E1D2A-E5CA-82C8-8DAD-08D0DB62C9D9}"/>
              </a:ext>
            </a:extLst>
          </p:cNvPr>
          <p:cNvSpPr txBox="1"/>
          <p:nvPr/>
        </p:nvSpPr>
        <p:spPr>
          <a:xfrm>
            <a:off x="485321" y="6308209"/>
            <a:ext cx="11025775" cy="369332"/>
          </a:xfrm>
          <a:prstGeom prst="rect">
            <a:avLst/>
          </a:prstGeom>
          <a:noFill/>
        </p:spPr>
        <p:txBody>
          <a:bodyPr wrap="none" rtlCol="0">
            <a:spAutoFit/>
          </a:bodyPr>
          <a:lstStyle/>
          <a:p>
            <a:r>
              <a:rPr lang="fr-CA" dirty="0"/>
              <a:t>Adapté de: Psychiatrie clinique, Approche Bio-Psycho-Sociale, 4</a:t>
            </a:r>
            <a:r>
              <a:rPr lang="fr-CA" baseline="30000" dirty="0"/>
              <a:t>ème</a:t>
            </a:r>
            <a:r>
              <a:rPr lang="fr-CA" dirty="0"/>
              <a:t> édition, 2016, Par </a:t>
            </a:r>
            <a:r>
              <a:rPr lang="en-CA" dirty="0"/>
              <a:t>Pierre Lalonde, Georges-F Pi</a:t>
            </a:r>
            <a:endParaRPr lang="fr-CA" dirty="0"/>
          </a:p>
        </p:txBody>
      </p:sp>
    </p:spTree>
    <p:extLst>
      <p:ext uri="{BB962C8B-B14F-4D97-AF65-F5344CB8AC3E}">
        <p14:creationId xmlns:p14="http://schemas.microsoft.com/office/powerpoint/2010/main" val="3850102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3A55A-C090-E77E-F86C-DCA3E9AAB50A}"/>
              </a:ext>
            </a:extLst>
          </p:cNvPr>
          <p:cNvSpPr>
            <a:spLocks noGrp="1"/>
          </p:cNvSpPr>
          <p:nvPr>
            <p:ph type="title"/>
          </p:nvPr>
        </p:nvSpPr>
        <p:spPr>
          <a:xfrm>
            <a:off x="913775" y="-125505"/>
            <a:ext cx="10364451" cy="2340200"/>
          </a:xfrm>
        </p:spPr>
        <p:txBody>
          <a:bodyPr/>
          <a:lstStyle/>
          <a:p>
            <a:r>
              <a:rPr lang="fr-CA" dirty="0"/>
              <a:t>Activité psychomotrice</a:t>
            </a:r>
          </a:p>
        </p:txBody>
      </p:sp>
      <p:graphicFrame>
        <p:nvGraphicFramePr>
          <p:cNvPr id="5" name="Content Placeholder 2">
            <a:extLst>
              <a:ext uri="{FF2B5EF4-FFF2-40B4-BE49-F238E27FC236}">
                <a16:creationId xmlns:a16="http://schemas.microsoft.com/office/drawing/2014/main" id="{9A54819E-C23A-9AB2-5304-099CF18948BE}"/>
              </a:ext>
            </a:extLst>
          </p:cNvPr>
          <p:cNvGraphicFramePr>
            <a:graphicFrameLocks/>
          </p:cNvGraphicFramePr>
          <p:nvPr>
            <p:extLst>
              <p:ext uri="{D42A27DB-BD31-4B8C-83A1-F6EECF244321}">
                <p14:modId xmlns:p14="http://schemas.microsoft.com/office/powerpoint/2010/main" val="3716806113"/>
              </p:ext>
            </p:extLst>
          </p:nvPr>
        </p:nvGraphicFramePr>
        <p:xfrm>
          <a:off x="457200" y="1371600"/>
          <a:ext cx="10996308" cy="4984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B0A6DD3-6E3B-4508-DBCF-BFEE3C21F217}"/>
              </a:ext>
            </a:extLst>
          </p:cNvPr>
          <p:cNvSpPr/>
          <p:nvPr/>
        </p:nvSpPr>
        <p:spPr>
          <a:xfrm>
            <a:off x="5082638" y="2351314"/>
            <a:ext cx="3028209" cy="759939"/>
          </a:xfrm>
          <a:prstGeom prst="rect">
            <a:avLst/>
          </a:prstGeom>
          <a:solidFill>
            <a:srgbClr val="D0CECE">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E40597A6-5C33-ECA3-3813-067133D0EB8C}"/>
              </a:ext>
            </a:extLst>
          </p:cNvPr>
          <p:cNvSpPr/>
          <p:nvPr/>
        </p:nvSpPr>
        <p:spPr>
          <a:xfrm>
            <a:off x="457200" y="2697163"/>
            <a:ext cx="10996308" cy="405989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dirty="0">
                <a:solidFill>
                  <a:schemeClr val="tx1"/>
                </a:solidFill>
              </a:rPr>
              <a:t>Description de la gestuelle du patient: commenter la </a:t>
            </a:r>
            <a:r>
              <a:rPr lang="fr-CA" b="1" dirty="0">
                <a:solidFill>
                  <a:schemeClr val="tx1"/>
                </a:solidFill>
              </a:rPr>
              <a:t>quantité</a:t>
            </a:r>
            <a:r>
              <a:rPr lang="fr-CA" dirty="0">
                <a:solidFill>
                  <a:schemeClr val="tx1"/>
                </a:solidFill>
              </a:rPr>
              <a:t> et la </a:t>
            </a:r>
            <a:r>
              <a:rPr lang="fr-CA" b="1" dirty="0">
                <a:solidFill>
                  <a:schemeClr val="tx1"/>
                </a:solidFill>
              </a:rPr>
              <a:t>qualité</a:t>
            </a:r>
            <a:r>
              <a:rPr lang="fr-CA" dirty="0">
                <a:solidFill>
                  <a:schemeClr val="tx1"/>
                </a:solidFill>
              </a:rPr>
              <a:t> des mouvements. </a:t>
            </a:r>
          </a:p>
          <a:p>
            <a:endParaRPr lang="fr-CA" dirty="0">
              <a:solidFill>
                <a:schemeClr val="tx1"/>
              </a:solidFill>
            </a:endParaRPr>
          </a:p>
          <a:p>
            <a:r>
              <a:rPr lang="fr-CA" u="sng" dirty="0">
                <a:solidFill>
                  <a:schemeClr val="tx1"/>
                </a:solidFill>
              </a:rPr>
              <a:t>La démarche: </a:t>
            </a:r>
          </a:p>
          <a:p>
            <a:pPr marL="285750" indent="-285750">
              <a:buFont typeface="Arial" panose="020B0604020202020204" pitchFamily="34" charset="0"/>
              <a:buChar char="•"/>
            </a:pPr>
            <a:r>
              <a:rPr lang="fr-CA" dirty="0">
                <a:solidFill>
                  <a:schemeClr val="tx1"/>
                </a:solidFill>
              </a:rPr>
              <a:t>accélérée, ralentie, hésitante, parkinsonienne, polygone de sustentation élargi, etc. </a:t>
            </a:r>
          </a:p>
          <a:p>
            <a:pPr marL="285750" indent="-285750">
              <a:buFont typeface="Arial" panose="020B0604020202020204" pitchFamily="34" charset="0"/>
              <a:buChar char="•"/>
            </a:pPr>
            <a:endParaRPr lang="fr-CA" dirty="0">
              <a:solidFill>
                <a:schemeClr val="tx1"/>
              </a:solidFill>
            </a:endParaRPr>
          </a:p>
          <a:p>
            <a:r>
              <a:rPr lang="fr-CA" u="sng" dirty="0">
                <a:solidFill>
                  <a:schemeClr val="tx1"/>
                </a:solidFill>
              </a:rPr>
              <a:t>Activité psychomotrice </a:t>
            </a:r>
            <a:r>
              <a:rPr lang="fr-CA" dirty="0">
                <a:solidFill>
                  <a:schemeClr val="tx1"/>
                </a:solidFill>
              </a:rPr>
              <a:t>peut être </a:t>
            </a:r>
          </a:p>
          <a:p>
            <a:pPr marL="285750" indent="-285750">
              <a:buFont typeface="Arial" panose="020B0604020202020204" pitchFamily="34" charset="0"/>
              <a:buChar char="•"/>
            </a:pPr>
            <a:r>
              <a:rPr lang="fr-CA" b="1" dirty="0">
                <a:solidFill>
                  <a:schemeClr val="tx1"/>
                </a:solidFill>
              </a:rPr>
              <a:t>augmentée</a:t>
            </a:r>
            <a:r>
              <a:rPr lang="fr-CA" dirty="0">
                <a:solidFill>
                  <a:schemeClr val="tx1"/>
                </a:solidFill>
              </a:rPr>
              <a:t> ou</a:t>
            </a:r>
          </a:p>
          <a:p>
            <a:pPr marL="285750" indent="-285750">
              <a:buFont typeface="Arial" panose="020B0604020202020204" pitchFamily="34" charset="0"/>
              <a:buChar char="•"/>
            </a:pPr>
            <a:r>
              <a:rPr lang="fr-CA" b="1" dirty="0">
                <a:solidFill>
                  <a:schemeClr val="tx1"/>
                </a:solidFill>
              </a:rPr>
              <a:t>diminuée</a:t>
            </a:r>
            <a:r>
              <a:rPr lang="fr-CA" dirty="0">
                <a:solidFill>
                  <a:schemeClr val="tx1"/>
                </a:solidFill>
              </a:rPr>
              <a:t>.</a:t>
            </a:r>
          </a:p>
          <a:p>
            <a:endParaRPr lang="fr-CA" dirty="0">
              <a:solidFill>
                <a:schemeClr val="tx1"/>
              </a:solidFill>
            </a:endParaRPr>
          </a:p>
          <a:p>
            <a:r>
              <a:rPr lang="fr-CA" u="sng" dirty="0">
                <a:solidFill>
                  <a:schemeClr val="tx1"/>
                </a:solidFill>
              </a:rPr>
              <a:t>Présence de mouvements </a:t>
            </a:r>
          </a:p>
          <a:p>
            <a:pPr marL="285750" indent="-285750">
              <a:buFont typeface="Arial" panose="020B0604020202020204" pitchFamily="34" charset="0"/>
              <a:buChar char="•"/>
            </a:pPr>
            <a:r>
              <a:rPr lang="fr-CA" dirty="0">
                <a:solidFill>
                  <a:schemeClr val="tx1"/>
                </a:solidFill>
              </a:rPr>
              <a:t>Surajoutés (tics, dyskinésies, tremblements, etc.),</a:t>
            </a:r>
          </a:p>
          <a:p>
            <a:pPr marL="285750" indent="-285750">
              <a:buFont typeface="Arial" panose="020B0604020202020204" pitchFamily="34" charset="0"/>
              <a:buChar char="•"/>
            </a:pPr>
            <a:r>
              <a:rPr lang="fr-CA" dirty="0">
                <a:solidFill>
                  <a:schemeClr val="tx1"/>
                </a:solidFill>
              </a:rPr>
              <a:t>Bizarres (stéréotypies, maniérismes, mimétisme) </a:t>
            </a:r>
          </a:p>
          <a:p>
            <a:pPr marL="285750" indent="-285750">
              <a:buFont typeface="Arial" panose="020B0604020202020204" pitchFamily="34" charset="0"/>
              <a:buChar char="•"/>
            </a:pPr>
            <a:r>
              <a:rPr lang="fr-CA" dirty="0">
                <a:solidFill>
                  <a:schemeClr val="tx1"/>
                </a:solidFill>
              </a:rPr>
              <a:t>Troubles du mouvement (dystonies, rigidité) </a:t>
            </a:r>
          </a:p>
        </p:txBody>
      </p:sp>
    </p:spTree>
    <p:extLst>
      <p:ext uri="{BB962C8B-B14F-4D97-AF65-F5344CB8AC3E}">
        <p14:creationId xmlns:p14="http://schemas.microsoft.com/office/powerpoint/2010/main" val="2337952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A2DBC60-A5F9-5585-D448-604D0EC0C722}"/>
              </a:ext>
            </a:extLst>
          </p:cNvPr>
          <p:cNvSpPr>
            <a:spLocks noGrp="1"/>
          </p:cNvSpPr>
          <p:nvPr>
            <p:ph type="title"/>
          </p:nvPr>
        </p:nvSpPr>
        <p:spPr>
          <a:xfrm>
            <a:off x="838200" y="365125"/>
            <a:ext cx="10515600" cy="1325563"/>
          </a:xfrm>
        </p:spPr>
        <p:txBody>
          <a:bodyPr>
            <a:normAutofit/>
          </a:bodyPr>
          <a:lstStyle/>
          <a:p>
            <a:r>
              <a:rPr lang="en-US" dirty="0"/>
              <a:t>Question 1</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55CD910-8DF0-73BC-C428-59C923E9EEFD}"/>
              </a:ext>
            </a:extLst>
          </p:cNvPr>
          <p:cNvSpPr>
            <a:spLocks noGrp="1"/>
          </p:cNvSpPr>
          <p:nvPr>
            <p:ph idx="1"/>
          </p:nvPr>
        </p:nvSpPr>
        <p:spPr>
          <a:xfrm>
            <a:off x="838200" y="1825625"/>
            <a:ext cx="10515600" cy="4351338"/>
          </a:xfrm>
        </p:spPr>
        <p:txBody>
          <a:bodyPr>
            <a:normAutofit/>
          </a:bodyPr>
          <a:lstStyle/>
          <a:p>
            <a:r>
              <a:rPr lang="en-US" dirty="0"/>
              <a:t>Quelle </a:t>
            </a:r>
            <a:r>
              <a:rPr lang="en-US" dirty="0" err="1"/>
              <a:t>échelle</a:t>
            </a:r>
            <a:r>
              <a:rPr lang="en-US" dirty="0"/>
              <a:t> </a:t>
            </a:r>
            <a:r>
              <a:rPr lang="en-US" dirty="0" err="1"/>
              <a:t>clinique</a:t>
            </a:r>
            <a:r>
              <a:rPr lang="en-US" dirty="0"/>
              <a:t> est utile pour le </a:t>
            </a:r>
            <a:r>
              <a:rPr lang="en-US" dirty="0" err="1"/>
              <a:t>dépistage</a:t>
            </a:r>
            <a:r>
              <a:rPr lang="en-US" dirty="0"/>
              <a:t> de la depression majeure chez </a:t>
            </a:r>
            <a:r>
              <a:rPr lang="en-US" dirty="0" err="1"/>
              <a:t>l’adulte</a:t>
            </a:r>
            <a:r>
              <a:rPr lang="en-US" dirty="0"/>
              <a:t> ? </a:t>
            </a:r>
          </a:p>
          <a:p>
            <a:pPr lvl="1"/>
            <a:r>
              <a:rPr lang="en-US" dirty="0"/>
              <a:t>A) PHQ2   (QSP2)</a:t>
            </a:r>
          </a:p>
          <a:p>
            <a:pPr lvl="1"/>
            <a:r>
              <a:rPr lang="en-US" dirty="0"/>
              <a:t>B) PHQ9   (QSP9)</a:t>
            </a:r>
          </a:p>
          <a:p>
            <a:pPr lvl="1"/>
            <a:r>
              <a:rPr lang="en-US" dirty="0"/>
              <a:t>C) MADRS</a:t>
            </a:r>
          </a:p>
          <a:p>
            <a:pPr lvl="1"/>
            <a:r>
              <a:rPr lang="en-US" dirty="0"/>
              <a:t>D) HAM-D</a:t>
            </a:r>
          </a:p>
          <a:p>
            <a:pPr marL="457200" lvl="1" indent="0">
              <a:buNone/>
            </a:pPr>
            <a:endParaRPr lang="en-US" dirty="0"/>
          </a:p>
          <a:p>
            <a:pPr lvl="1"/>
            <a:endParaRPr lang="en-US" dirty="0"/>
          </a:p>
        </p:txBody>
      </p:sp>
    </p:spTree>
    <p:extLst>
      <p:ext uri="{BB962C8B-B14F-4D97-AF65-F5344CB8AC3E}">
        <p14:creationId xmlns:p14="http://schemas.microsoft.com/office/powerpoint/2010/main" val="1066126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3A55A-C090-E77E-F86C-DCA3E9AAB50A}"/>
              </a:ext>
            </a:extLst>
          </p:cNvPr>
          <p:cNvSpPr>
            <a:spLocks noGrp="1"/>
          </p:cNvSpPr>
          <p:nvPr>
            <p:ph type="title"/>
          </p:nvPr>
        </p:nvSpPr>
        <p:spPr>
          <a:xfrm>
            <a:off x="913775" y="-197223"/>
            <a:ext cx="10364451" cy="2411918"/>
          </a:xfrm>
        </p:spPr>
        <p:txBody>
          <a:bodyPr/>
          <a:lstStyle/>
          <a:p>
            <a:r>
              <a:rPr lang="fr-CA" dirty="0"/>
              <a:t>Discours</a:t>
            </a:r>
          </a:p>
        </p:txBody>
      </p:sp>
      <p:graphicFrame>
        <p:nvGraphicFramePr>
          <p:cNvPr id="5" name="Content Placeholder 2">
            <a:extLst>
              <a:ext uri="{FF2B5EF4-FFF2-40B4-BE49-F238E27FC236}">
                <a16:creationId xmlns:a16="http://schemas.microsoft.com/office/drawing/2014/main" id="{9A54819E-C23A-9AB2-5304-099CF18948BE}"/>
              </a:ext>
            </a:extLst>
          </p:cNvPr>
          <p:cNvGraphicFramePr>
            <a:graphicFrameLocks/>
          </p:cNvGraphicFramePr>
          <p:nvPr>
            <p:extLst>
              <p:ext uri="{D42A27DB-BD31-4B8C-83A1-F6EECF244321}">
                <p14:modId xmlns:p14="http://schemas.microsoft.com/office/powerpoint/2010/main" val="4269212828"/>
              </p:ext>
            </p:extLst>
          </p:nvPr>
        </p:nvGraphicFramePr>
        <p:xfrm>
          <a:off x="400050" y="1314450"/>
          <a:ext cx="11053458" cy="5041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B0A6DD3-6E3B-4508-DBCF-BFEE3C21F217}"/>
              </a:ext>
            </a:extLst>
          </p:cNvPr>
          <p:cNvSpPr/>
          <p:nvPr/>
        </p:nvSpPr>
        <p:spPr>
          <a:xfrm>
            <a:off x="8063346" y="2375065"/>
            <a:ext cx="2268186" cy="759939"/>
          </a:xfrm>
          <a:prstGeom prst="rect">
            <a:avLst/>
          </a:prstGeom>
          <a:solidFill>
            <a:srgbClr val="D0CECE">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E40597A6-5C33-ECA3-3813-067133D0EB8C}"/>
              </a:ext>
            </a:extLst>
          </p:cNvPr>
          <p:cNvSpPr/>
          <p:nvPr/>
        </p:nvSpPr>
        <p:spPr>
          <a:xfrm>
            <a:off x="400050" y="2800351"/>
            <a:ext cx="11053458" cy="4057650"/>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b="1" dirty="0">
                <a:solidFill>
                  <a:schemeClr val="tx1"/>
                </a:solidFill>
              </a:rPr>
              <a:t>Façon</a:t>
            </a:r>
            <a:r>
              <a:rPr lang="fr-CA" dirty="0">
                <a:solidFill>
                  <a:schemeClr val="tx1"/>
                </a:solidFill>
              </a:rPr>
              <a:t> de s’exprimer et de produire du langage, incluant la composante non verbale du langage</a:t>
            </a:r>
          </a:p>
          <a:p>
            <a:r>
              <a:rPr lang="fr-CA" u="sng" dirty="0">
                <a:solidFill>
                  <a:schemeClr val="tx1"/>
                </a:solidFill>
              </a:rPr>
              <a:t>Volume</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fort, murmuré, difficile à entendre</a:t>
            </a:r>
          </a:p>
          <a:p>
            <a:r>
              <a:rPr lang="fr-CA" u="sng" dirty="0">
                <a:solidFill>
                  <a:schemeClr val="tx1"/>
                </a:solidFill>
              </a:rPr>
              <a:t>Quantité</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augmentée (élaboré, loquace, logorrhée) </a:t>
            </a:r>
          </a:p>
          <a:p>
            <a:pPr marL="285750" indent="-285750">
              <a:buFont typeface="Arial" panose="020B0604020202020204" pitchFamily="34" charset="0"/>
              <a:buChar char="•"/>
            </a:pPr>
            <a:r>
              <a:rPr lang="fr-CA" dirty="0">
                <a:solidFill>
                  <a:schemeClr val="tx1"/>
                </a:solidFill>
              </a:rPr>
              <a:t>diminuée (discours pauvre, manque du mot, mutisme)</a:t>
            </a:r>
          </a:p>
          <a:p>
            <a:r>
              <a:rPr lang="fr-CA" u="sng" dirty="0">
                <a:solidFill>
                  <a:schemeClr val="tx1"/>
                </a:solidFill>
              </a:rPr>
              <a:t>Expression</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dysarthrique, peu articulé, bégaiement, marmonnement</a:t>
            </a:r>
          </a:p>
          <a:p>
            <a:r>
              <a:rPr lang="fr-CA" u="sng" dirty="0">
                <a:solidFill>
                  <a:schemeClr val="tx1"/>
                </a:solidFill>
              </a:rPr>
              <a:t>Prosodie (ton): </a:t>
            </a:r>
          </a:p>
          <a:p>
            <a:pPr marL="285750" indent="-285750">
              <a:buFont typeface="Arial" panose="020B0604020202020204" pitchFamily="34" charset="0"/>
              <a:buChar char="•"/>
            </a:pPr>
            <a:r>
              <a:rPr lang="fr-CA" dirty="0">
                <a:solidFill>
                  <a:schemeClr val="tx1"/>
                </a:solidFill>
              </a:rPr>
              <a:t>Monotone, modulé, saccadé</a:t>
            </a:r>
          </a:p>
          <a:p>
            <a:r>
              <a:rPr lang="fr-CA" u="sng" dirty="0">
                <a:solidFill>
                  <a:schemeClr val="tx1"/>
                </a:solidFill>
              </a:rPr>
              <a:t>Fluidité</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spontané, accéléré, sous pression, délai de réponse.</a:t>
            </a:r>
          </a:p>
          <a:p>
            <a:r>
              <a:rPr lang="fr-CA" u="sng" dirty="0">
                <a:solidFill>
                  <a:schemeClr val="tx1"/>
                </a:solidFill>
              </a:rPr>
              <a:t>Syntaxe</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aphasie, dysphasie, écholalie, néologismes</a:t>
            </a:r>
          </a:p>
        </p:txBody>
      </p:sp>
    </p:spTree>
    <p:extLst>
      <p:ext uri="{BB962C8B-B14F-4D97-AF65-F5344CB8AC3E}">
        <p14:creationId xmlns:p14="http://schemas.microsoft.com/office/powerpoint/2010/main" val="3320207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3B82-E4BB-4AB9-D28C-E07B399360E9}"/>
              </a:ext>
            </a:extLst>
          </p:cNvPr>
          <p:cNvSpPr>
            <a:spLocks noGrp="1"/>
          </p:cNvSpPr>
          <p:nvPr>
            <p:ph type="title"/>
          </p:nvPr>
        </p:nvSpPr>
        <p:spPr>
          <a:xfrm>
            <a:off x="913775" y="-143435"/>
            <a:ext cx="10364451" cy="2358129"/>
          </a:xfrm>
        </p:spPr>
        <p:txBody>
          <a:bodyPr>
            <a:normAutofit/>
          </a:bodyPr>
          <a:lstStyle/>
          <a:p>
            <a:r>
              <a:rPr lang="fr-CA" dirty="0"/>
              <a:t>Activité psychomotrice - terminologie</a:t>
            </a:r>
          </a:p>
        </p:txBody>
      </p:sp>
      <p:graphicFrame>
        <p:nvGraphicFramePr>
          <p:cNvPr id="16" name="Content Placeholder 3">
            <a:extLst>
              <a:ext uri="{FF2B5EF4-FFF2-40B4-BE49-F238E27FC236}">
                <a16:creationId xmlns:a16="http://schemas.microsoft.com/office/drawing/2014/main" id="{B3FCDF9A-29C8-CF73-1959-C86418D097AC}"/>
              </a:ext>
            </a:extLst>
          </p:cNvPr>
          <p:cNvGraphicFramePr>
            <a:graphicFrameLocks noGrp="1"/>
          </p:cNvGraphicFramePr>
          <p:nvPr>
            <p:ph idx="1"/>
            <p:extLst>
              <p:ext uri="{D42A27DB-BD31-4B8C-83A1-F6EECF244321}">
                <p14:modId xmlns:p14="http://schemas.microsoft.com/office/powerpoint/2010/main" val="3041259501"/>
              </p:ext>
            </p:extLst>
          </p:nvPr>
        </p:nvGraphicFramePr>
        <p:xfrm>
          <a:off x="209550" y="1428750"/>
          <a:ext cx="11144250" cy="4748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8BF02DE1-87EF-E2F3-6099-82251ECB141B}"/>
              </a:ext>
            </a:extLst>
          </p:cNvPr>
          <p:cNvSpPr txBox="1"/>
          <p:nvPr/>
        </p:nvSpPr>
        <p:spPr>
          <a:xfrm>
            <a:off x="342901" y="6492875"/>
            <a:ext cx="11561944" cy="369332"/>
          </a:xfrm>
          <a:prstGeom prst="rect">
            <a:avLst/>
          </a:prstGeom>
          <a:noFill/>
        </p:spPr>
        <p:txBody>
          <a:bodyPr wrap="square" rtlCol="0">
            <a:spAutoFit/>
          </a:bodyPr>
          <a:lstStyle/>
          <a:p>
            <a:r>
              <a:rPr lang="fr-CA" dirty="0"/>
              <a:t>Adapté de: Psychiatrie clinique, Approche Bio-Psycho-Sociale, 4</a:t>
            </a:r>
            <a:r>
              <a:rPr lang="fr-CA" baseline="30000" dirty="0"/>
              <a:t>ème</a:t>
            </a:r>
            <a:r>
              <a:rPr lang="fr-CA" dirty="0"/>
              <a:t> édition, 2016, Par </a:t>
            </a:r>
            <a:r>
              <a:rPr lang="en-CA" dirty="0"/>
              <a:t>Pierre Lalonde, Georges-F Pi</a:t>
            </a:r>
            <a:endParaRPr lang="fr-CA" dirty="0"/>
          </a:p>
        </p:txBody>
      </p:sp>
    </p:spTree>
    <p:extLst>
      <p:ext uri="{BB962C8B-B14F-4D97-AF65-F5344CB8AC3E}">
        <p14:creationId xmlns:p14="http://schemas.microsoft.com/office/powerpoint/2010/main" val="3925264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B46C3-6F58-25B0-38A0-DBAE817743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949DA-1021-64B2-0560-FDFC33B672AB}"/>
              </a:ext>
            </a:extLst>
          </p:cNvPr>
          <p:cNvSpPr>
            <a:spLocks noGrp="1"/>
          </p:cNvSpPr>
          <p:nvPr>
            <p:ph type="title"/>
          </p:nvPr>
        </p:nvSpPr>
        <p:spPr>
          <a:xfrm>
            <a:off x="738492" y="193729"/>
            <a:ext cx="10364451" cy="1596177"/>
          </a:xfrm>
        </p:spPr>
        <p:txBody>
          <a:bodyPr/>
          <a:lstStyle/>
          <a:p>
            <a:r>
              <a:rPr lang="fr-CA" dirty="0"/>
              <a:t>Examen mental –Nicolas </a:t>
            </a:r>
            <a:r>
              <a:rPr lang="fr-CA" dirty="0" err="1"/>
              <a:t>Dugré</a:t>
            </a:r>
            <a:r>
              <a:rPr lang="fr-CA" dirty="0"/>
              <a:t> </a:t>
            </a:r>
          </a:p>
        </p:txBody>
      </p:sp>
      <p:graphicFrame>
        <p:nvGraphicFramePr>
          <p:cNvPr id="6" name="Content Placeholder 2">
            <a:extLst>
              <a:ext uri="{FF2B5EF4-FFF2-40B4-BE49-F238E27FC236}">
                <a16:creationId xmlns:a16="http://schemas.microsoft.com/office/drawing/2014/main" id="{79907A02-7124-4DCE-0F10-FAFCDD574648}"/>
              </a:ext>
            </a:extLst>
          </p:cNvPr>
          <p:cNvGraphicFramePr>
            <a:graphicFrameLocks/>
          </p:cNvGraphicFramePr>
          <p:nvPr>
            <p:extLst>
              <p:ext uri="{D42A27DB-BD31-4B8C-83A1-F6EECF244321}">
                <p14:modId xmlns:p14="http://schemas.microsoft.com/office/powerpoint/2010/main" val="2960807461"/>
              </p:ext>
            </p:extLst>
          </p:nvPr>
        </p:nvGraphicFramePr>
        <p:xfrm>
          <a:off x="542441" y="1317356"/>
          <a:ext cx="10911067" cy="5346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87BEE463-E5F1-71C7-8686-6307BE4314AC}"/>
                  </a:ext>
                </a:extLst>
              </p14:cNvPr>
              <p14:cNvContentPartPr/>
              <p14:nvPr/>
            </p14:nvContentPartPr>
            <p14:xfrm>
              <a:off x="2685669" y="2638331"/>
              <a:ext cx="360" cy="360"/>
            </p14:xfrm>
          </p:contentPart>
        </mc:Choice>
        <mc:Fallback xmlns="">
          <p:pic>
            <p:nvPicPr>
              <p:cNvPr id="4" name="Ink 3">
                <a:extLst>
                  <a:ext uri="{FF2B5EF4-FFF2-40B4-BE49-F238E27FC236}">
                    <a16:creationId xmlns:a16="http://schemas.microsoft.com/office/drawing/2014/main" id="{87BEE463-E5F1-71C7-8686-6307BE4314AC}"/>
                  </a:ext>
                </a:extLst>
              </p:cNvPr>
              <p:cNvPicPr/>
              <p:nvPr/>
            </p:nvPicPr>
            <p:blipFill>
              <a:blip r:embed="rId9"/>
              <a:stretch>
                <a:fillRect/>
              </a:stretch>
            </p:blipFill>
            <p:spPr>
              <a:xfrm>
                <a:off x="2679549" y="263221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7F2A4104-8ED0-743E-B01A-09B6AC160129}"/>
                  </a:ext>
                </a:extLst>
              </p14:cNvPr>
              <p14:cNvContentPartPr/>
              <p14:nvPr/>
            </p14:nvContentPartPr>
            <p14:xfrm>
              <a:off x="2641389" y="2264651"/>
              <a:ext cx="360" cy="360"/>
            </p14:xfrm>
          </p:contentPart>
        </mc:Choice>
        <mc:Fallback xmlns="">
          <p:pic>
            <p:nvPicPr>
              <p:cNvPr id="5" name="Ink 4">
                <a:extLst>
                  <a:ext uri="{FF2B5EF4-FFF2-40B4-BE49-F238E27FC236}">
                    <a16:creationId xmlns:a16="http://schemas.microsoft.com/office/drawing/2014/main" id="{7F2A4104-8ED0-743E-B01A-09B6AC160129}"/>
                  </a:ext>
                </a:extLst>
              </p:cNvPr>
              <p:cNvPicPr/>
              <p:nvPr/>
            </p:nvPicPr>
            <p:blipFill>
              <a:blip r:embed="rId9"/>
              <a:stretch>
                <a:fillRect/>
              </a:stretch>
            </p:blipFill>
            <p:spPr>
              <a:xfrm>
                <a:off x="2635269" y="22585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 name="Ink 2">
                <a:extLst>
                  <a:ext uri="{FF2B5EF4-FFF2-40B4-BE49-F238E27FC236}">
                    <a16:creationId xmlns:a16="http://schemas.microsoft.com/office/drawing/2014/main" id="{E910CEB8-04A3-4310-4A7D-A5D4D541809B}"/>
                  </a:ext>
                </a:extLst>
              </p14:cNvPr>
              <p14:cNvContentPartPr/>
              <p14:nvPr/>
            </p14:nvContentPartPr>
            <p14:xfrm>
              <a:off x="5353269" y="2545091"/>
              <a:ext cx="360" cy="360"/>
            </p14:xfrm>
          </p:contentPart>
        </mc:Choice>
        <mc:Fallback xmlns="">
          <p:pic>
            <p:nvPicPr>
              <p:cNvPr id="3" name="Ink 2">
                <a:extLst>
                  <a:ext uri="{FF2B5EF4-FFF2-40B4-BE49-F238E27FC236}">
                    <a16:creationId xmlns:a16="http://schemas.microsoft.com/office/drawing/2014/main" id="{E910CEB8-04A3-4310-4A7D-A5D4D541809B}"/>
                  </a:ext>
                </a:extLst>
              </p:cNvPr>
              <p:cNvPicPr/>
              <p:nvPr/>
            </p:nvPicPr>
            <p:blipFill>
              <a:blip r:embed="rId9"/>
              <a:stretch>
                <a:fillRect/>
              </a:stretch>
            </p:blipFill>
            <p:spPr>
              <a:xfrm>
                <a:off x="5347149" y="253897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1B91FAB1-5623-DF35-731A-041AA458C1F1}"/>
                  </a:ext>
                </a:extLst>
              </p14:cNvPr>
              <p14:cNvContentPartPr/>
              <p14:nvPr/>
            </p14:nvContentPartPr>
            <p14:xfrm>
              <a:off x="3928749" y="2249171"/>
              <a:ext cx="360" cy="2160"/>
            </p14:xfrm>
          </p:contentPart>
        </mc:Choice>
        <mc:Fallback xmlns="">
          <p:pic>
            <p:nvPicPr>
              <p:cNvPr id="7" name="Ink 6">
                <a:extLst>
                  <a:ext uri="{FF2B5EF4-FFF2-40B4-BE49-F238E27FC236}">
                    <a16:creationId xmlns:a16="http://schemas.microsoft.com/office/drawing/2014/main" id="{1B91FAB1-5623-DF35-731A-041AA458C1F1}"/>
                  </a:ext>
                </a:extLst>
              </p:cNvPr>
              <p:cNvPicPr/>
              <p:nvPr/>
            </p:nvPicPr>
            <p:blipFill>
              <a:blip r:embed="rId13"/>
              <a:stretch>
                <a:fillRect/>
              </a:stretch>
            </p:blipFill>
            <p:spPr>
              <a:xfrm>
                <a:off x="3922629" y="2243051"/>
                <a:ext cx="12600" cy="14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CE3D74DF-040F-707A-4DCD-A83B5DAD083A}"/>
                  </a:ext>
                </a:extLst>
              </p14:cNvPr>
              <p14:cNvContentPartPr/>
              <p14:nvPr/>
            </p14:nvContentPartPr>
            <p14:xfrm>
              <a:off x="3685749" y="3285971"/>
              <a:ext cx="6120" cy="360"/>
            </p14:xfrm>
          </p:contentPart>
        </mc:Choice>
        <mc:Fallback xmlns="">
          <p:pic>
            <p:nvPicPr>
              <p:cNvPr id="8" name="Ink 7">
                <a:extLst>
                  <a:ext uri="{FF2B5EF4-FFF2-40B4-BE49-F238E27FC236}">
                    <a16:creationId xmlns:a16="http://schemas.microsoft.com/office/drawing/2014/main" id="{CE3D74DF-040F-707A-4DCD-A83B5DAD083A}"/>
                  </a:ext>
                </a:extLst>
              </p:cNvPr>
              <p:cNvPicPr/>
              <p:nvPr/>
            </p:nvPicPr>
            <p:blipFill>
              <a:blip r:embed="rId13"/>
              <a:stretch>
                <a:fillRect/>
              </a:stretch>
            </p:blipFill>
            <p:spPr>
              <a:xfrm>
                <a:off x="3679629" y="3279851"/>
                <a:ext cx="183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1BBD22A3-C862-10B4-84AE-ABCC6B0E2E34}"/>
                  </a:ext>
                </a:extLst>
              </p14:cNvPr>
              <p14:cNvContentPartPr/>
              <p14:nvPr/>
            </p14:nvContentPartPr>
            <p14:xfrm>
              <a:off x="1812309" y="2825171"/>
              <a:ext cx="360" cy="360"/>
            </p14:xfrm>
          </p:contentPart>
        </mc:Choice>
        <mc:Fallback xmlns="">
          <p:pic>
            <p:nvPicPr>
              <p:cNvPr id="9" name="Ink 8">
                <a:extLst>
                  <a:ext uri="{FF2B5EF4-FFF2-40B4-BE49-F238E27FC236}">
                    <a16:creationId xmlns:a16="http://schemas.microsoft.com/office/drawing/2014/main" id="{1BBD22A3-C862-10B4-84AE-ABCC6B0E2E34}"/>
                  </a:ext>
                </a:extLst>
              </p:cNvPr>
              <p:cNvPicPr/>
              <p:nvPr/>
            </p:nvPicPr>
            <p:blipFill>
              <a:blip r:embed="rId9"/>
              <a:stretch>
                <a:fillRect/>
              </a:stretch>
            </p:blipFill>
            <p:spPr>
              <a:xfrm>
                <a:off x="1806189" y="28190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54B3ADD5-349D-855A-AD41-0FCE9A854B8A}"/>
                  </a:ext>
                </a:extLst>
              </p14:cNvPr>
              <p14:cNvContentPartPr/>
              <p14:nvPr/>
            </p14:nvContentPartPr>
            <p14:xfrm>
              <a:off x="653469" y="2231171"/>
              <a:ext cx="360" cy="360"/>
            </p14:xfrm>
          </p:contentPart>
        </mc:Choice>
        <mc:Fallback xmlns="">
          <p:pic>
            <p:nvPicPr>
              <p:cNvPr id="10" name="Ink 9">
                <a:extLst>
                  <a:ext uri="{FF2B5EF4-FFF2-40B4-BE49-F238E27FC236}">
                    <a16:creationId xmlns:a16="http://schemas.microsoft.com/office/drawing/2014/main" id="{54B3ADD5-349D-855A-AD41-0FCE9A854B8A}"/>
                  </a:ext>
                </a:extLst>
              </p:cNvPr>
              <p:cNvPicPr/>
              <p:nvPr/>
            </p:nvPicPr>
            <p:blipFill>
              <a:blip r:embed="rId9"/>
              <a:stretch>
                <a:fillRect/>
              </a:stretch>
            </p:blipFill>
            <p:spPr>
              <a:xfrm>
                <a:off x="647349" y="2225051"/>
                <a:ext cx="12600" cy="12600"/>
              </a:xfrm>
              <a:prstGeom prst="rect">
                <a:avLst/>
              </a:prstGeom>
            </p:spPr>
          </p:pic>
        </mc:Fallback>
      </mc:AlternateContent>
      <p:sp>
        <p:nvSpPr>
          <p:cNvPr id="11" name="Frame 10">
            <a:extLst>
              <a:ext uri="{FF2B5EF4-FFF2-40B4-BE49-F238E27FC236}">
                <a16:creationId xmlns:a16="http://schemas.microsoft.com/office/drawing/2014/main" id="{2569EA3A-5CAC-B048-C646-903EC399D5BA}"/>
              </a:ext>
            </a:extLst>
          </p:cNvPr>
          <p:cNvSpPr/>
          <p:nvPr/>
        </p:nvSpPr>
        <p:spPr>
          <a:xfrm>
            <a:off x="653469" y="2722055"/>
            <a:ext cx="11154259" cy="3793705"/>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A28227EF-2CE7-073A-B478-7B0644F4A4B4}"/>
              </a:ext>
            </a:extLst>
          </p:cNvPr>
          <p:cNvSpPr txBox="1"/>
          <p:nvPr/>
        </p:nvSpPr>
        <p:spPr>
          <a:xfrm>
            <a:off x="1152144" y="3629051"/>
            <a:ext cx="10163556" cy="1754326"/>
          </a:xfrm>
          <a:prstGeom prst="rect">
            <a:avLst/>
          </a:prstGeom>
          <a:noFill/>
        </p:spPr>
        <p:txBody>
          <a:bodyPr wrap="square" rtlCol="0">
            <a:spAutoFit/>
          </a:bodyPr>
          <a:lstStyle/>
          <a:p>
            <a:r>
              <a:rPr lang="fr-CA" dirty="0"/>
              <a:t>APM : normale, pas de tremblement/REP/tic/DT apparent. </a:t>
            </a:r>
            <a:endParaRPr lang="en-CA" dirty="0"/>
          </a:p>
          <a:p>
            <a:r>
              <a:rPr lang="fr-CA" dirty="0"/>
              <a:t>Attitude </a:t>
            </a:r>
            <a:r>
              <a:rPr lang="fr-CA" dirty="0" err="1"/>
              <a:t>collaborante</a:t>
            </a:r>
            <a:r>
              <a:rPr lang="fr-CA" dirty="0"/>
              <a:t>, confiante. </a:t>
            </a:r>
          </a:p>
          <a:p>
            <a:endParaRPr lang="fr-CA" dirty="0"/>
          </a:p>
          <a:p>
            <a:r>
              <a:rPr lang="fr-CA" dirty="0"/>
              <a:t>Discours-langage : volume adéquat pour présentation, langage élaboré, bien vulgarisé. Ton modulé, fluide. </a:t>
            </a:r>
            <a:endParaRPr lang="en-CA" dirty="0"/>
          </a:p>
          <a:p>
            <a:endParaRPr lang="en-CA" dirty="0"/>
          </a:p>
          <a:p>
            <a:endParaRPr lang="en-US" dirty="0"/>
          </a:p>
        </p:txBody>
      </p:sp>
      <p:pic>
        <p:nvPicPr>
          <p:cNvPr id="14" name="Picture 13">
            <a:extLst>
              <a:ext uri="{FF2B5EF4-FFF2-40B4-BE49-F238E27FC236}">
                <a16:creationId xmlns:a16="http://schemas.microsoft.com/office/drawing/2014/main" id="{EAD7F9EA-F3A9-A2EB-6ADE-87FF6749F663}"/>
              </a:ext>
            </a:extLst>
          </p:cNvPr>
          <p:cNvPicPr>
            <a:picLocks noChangeAspect="1"/>
          </p:cNvPicPr>
          <p:nvPr/>
        </p:nvPicPr>
        <p:blipFill>
          <a:blip r:embed="rId17"/>
          <a:stretch>
            <a:fillRect/>
          </a:stretch>
        </p:blipFill>
        <p:spPr>
          <a:xfrm>
            <a:off x="10077699" y="226970"/>
            <a:ext cx="1619001" cy="1739900"/>
          </a:xfrm>
          <a:prstGeom prst="rect">
            <a:avLst/>
          </a:prstGeom>
        </p:spPr>
      </p:pic>
    </p:spTree>
    <p:extLst>
      <p:ext uri="{BB962C8B-B14F-4D97-AF65-F5344CB8AC3E}">
        <p14:creationId xmlns:p14="http://schemas.microsoft.com/office/powerpoint/2010/main" val="42748739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a:xfrm>
            <a:off x="913775" y="1"/>
            <a:ext cx="10364451" cy="2214694"/>
          </a:xfrm>
        </p:spPr>
        <p:txBody>
          <a:bodyPr/>
          <a:lstStyle/>
          <a:p>
            <a:r>
              <a:rPr lang="fr-CA" dirty="0"/>
              <a:t>Humeur</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extLst>
              <p:ext uri="{D42A27DB-BD31-4B8C-83A1-F6EECF244321}">
                <p14:modId xmlns:p14="http://schemas.microsoft.com/office/powerpoint/2010/main" val="3093104079"/>
              </p:ext>
            </p:extLst>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4165B7B4-3088-4632-69D2-C196BF34AEF4}"/>
              </a:ext>
            </a:extLst>
          </p:cNvPr>
          <p:cNvSpPr/>
          <p:nvPr/>
        </p:nvSpPr>
        <p:spPr>
          <a:xfrm>
            <a:off x="273132" y="3978234"/>
            <a:ext cx="11625943" cy="251464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fr-CA" u="sng" dirty="0">
                <a:solidFill>
                  <a:schemeClr val="tx1"/>
                </a:solidFill>
              </a:rPr>
              <a:t>L’humeur euthymique</a:t>
            </a:r>
            <a:r>
              <a:rPr lang="fr-CA" dirty="0">
                <a:solidFill>
                  <a:schemeClr val="tx1"/>
                </a:solidFill>
              </a:rPr>
              <a:t>:</a:t>
            </a:r>
          </a:p>
          <a:p>
            <a:pPr marL="285750" indent="-285750">
              <a:buFont typeface="Arial" panose="020B0604020202020204" pitchFamily="34" charset="0"/>
              <a:buChar char="•"/>
            </a:pPr>
            <a:r>
              <a:rPr lang="fr-CA" dirty="0">
                <a:solidFill>
                  <a:schemeClr val="tx1"/>
                </a:solidFill>
              </a:rPr>
              <a:t>tranquillité d’esprit, sérénité, calme.</a:t>
            </a:r>
          </a:p>
          <a:p>
            <a:r>
              <a:rPr lang="fr-CA" u="sng" dirty="0">
                <a:solidFill>
                  <a:schemeClr val="tx1"/>
                </a:solidFill>
              </a:rPr>
              <a:t>Humeur positive</a:t>
            </a:r>
            <a:r>
              <a:rPr lang="fr-CA" dirty="0">
                <a:solidFill>
                  <a:schemeClr val="tx1"/>
                </a:solidFill>
              </a:rPr>
              <a:t>: </a:t>
            </a:r>
          </a:p>
          <a:p>
            <a:pPr marL="285750" indent="-285750">
              <a:buFont typeface="Arial" panose="020B0604020202020204" pitchFamily="34" charset="0"/>
              <a:buChar char="•"/>
            </a:pPr>
            <a:r>
              <a:rPr lang="fr-CA" dirty="0">
                <a:solidFill>
                  <a:schemeClr val="tx1"/>
                </a:solidFill>
              </a:rPr>
              <a:t>joie, plaisir, espoir, confiance, curiosité, admiration, gratitude, etc.</a:t>
            </a:r>
          </a:p>
          <a:p>
            <a:r>
              <a:rPr lang="fr-CA" u="sng" dirty="0">
                <a:solidFill>
                  <a:schemeClr val="tx1"/>
                </a:solidFill>
              </a:rPr>
              <a:t>Humeur négative: </a:t>
            </a:r>
          </a:p>
          <a:p>
            <a:pPr marL="285750" indent="-285750">
              <a:buFont typeface="Arial" panose="020B0604020202020204" pitchFamily="34" charset="0"/>
              <a:buChar char="•"/>
            </a:pPr>
            <a:r>
              <a:rPr lang="fr-CA" dirty="0">
                <a:solidFill>
                  <a:schemeClr val="tx1"/>
                </a:solidFill>
              </a:rPr>
              <a:t>Envers soi: dysphorie, tristesse, anxiété, ennui, gène, désespoir, découragement. </a:t>
            </a:r>
          </a:p>
          <a:p>
            <a:pPr marL="285750" indent="-285750">
              <a:buFont typeface="Arial" panose="020B0604020202020204" pitchFamily="34" charset="0"/>
              <a:buChar char="•"/>
            </a:pPr>
            <a:r>
              <a:rPr lang="fr-CA" dirty="0">
                <a:solidFill>
                  <a:schemeClr val="tx1"/>
                </a:solidFill>
              </a:rPr>
              <a:t>Envers autrui: colère, jalousie, amertume, ambivalence, etc.</a:t>
            </a:r>
          </a:p>
        </p:txBody>
      </p:sp>
      <p:sp>
        <p:nvSpPr>
          <p:cNvPr id="4" name="Rectangle 3">
            <a:extLst>
              <a:ext uri="{FF2B5EF4-FFF2-40B4-BE49-F238E27FC236}">
                <a16:creationId xmlns:a16="http://schemas.microsoft.com/office/drawing/2014/main" id="{AA9D64B7-B5EA-37CD-541C-F3881BA0E2D8}"/>
              </a:ext>
            </a:extLst>
          </p:cNvPr>
          <p:cNvSpPr/>
          <p:nvPr/>
        </p:nvSpPr>
        <p:spPr>
          <a:xfrm>
            <a:off x="273132" y="1460665"/>
            <a:ext cx="11625943" cy="187630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fr-CA" dirty="0">
                <a:solidFill>
                  <a:schemeClr val="tx1"/>
                </a:solidFill>
              </a:rPr>
              <a:t>« Coloration affective interne de l’individu telle qu’il la ressent » </a:t>
            </a:r>
          </a:p>
          <a:p>
            <a:r>
              <a:rPr lang="fr-CA" dirty="0">
                <a:solidFill>
                  <a:schemeClr val="tx1"/>
                </a:solidFill>
              </a:rPr>
              <a:t>Correspond aux types d’émotions exprimées </a:t>
            </a:r>
            <a:r>
              <a:rPr lang="fr-CA" b="1" dirty="0">
                <a:solidFill>
                  <a:schemeClr val="tx1"/>
                </a:solidFill>
              </a:rPr>
              <a:t>explicitement par le patient. </a:t>
            </a:r>
          </a:p>
          <a:p>
            <a:r>
              <a:rPr lang="fr-CA" dirty="0">
                <a:solidFill>
                  <a:schemeClr val="tx1"/>
                </a:solidFill>
              </a:rPr>
              <a:t>Peut-être questionnée </a:t>
            </a:r>
            <a:r>
              <a:rPr lang="fr-CA" b="1" dirty="0">
                <a:solidFill>
                  <a:schemeClr val="tx1"/>
                </a:solidFill>
              </a:rPr>
              <a:t>directement</a:t>
            </a:r>
            <a:r>
              <a:rPr lang="fr-CA" dirty="0">
                <a:solidFill>
                  <a:schemeClr val="tx1"/>
                </a:solidFill>
              </a:rPr>
              <a:t>: « Comment va votre moral? Comment décririez-vous votre humeur ? »</a:t>
            </a:r>
          </a:p>
        </p:txBody>
      </p:sp>
      <p:sp>
        <p:nvSpPr>
          <p:cNvPr id="5" name="Rectangle 4">
            <a:extLst>
              <a:ext uri="{FF2B5EF4-FFF2-40B4-BE49-F238E27FC236}">
                <a16:creationId xmlns:a16="http://schemas.microsoft.com/office/drawing/2014/main" id="{707A3900-D708-01F2-21A2-B6AD33D1E942}"/>
              </a:ext>
            </a:extLst>
          </p:cNvPr>
          <p:cNvSpPr/>
          <p:nvPr/>
        </p:nvSpPr>
        <p:spPr>
          <a:xfrm>
            <a:off x="1531916" y="3336966"/>
            <a:ext cx="973777" cy="653143"/>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876290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a:xfrm>
            <a:off x="913775" y="-197223"/>
            <a:ext cx="10364451" cy="2411918"/>
          </a:xfrm>
        </p:spPr>
        <p:txBody>
          <a:bodyPr/>
          <a:lstStyle/>
          <a:p>
            <a:r>
              <a:rPr lang="fr-CA" dirty="0"/>
              <a:t>Affect</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extLst>
              <p:ext uri="{D42A27DB-BD31-4B8C-83A1-F6EECF244321}">
                <p14:modId xmlns:p14="http://schemas.microsoft.com/office/powerpoint/2010/main" val="614897283"/>
              </p:ext>
            </p:extLst>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4165B7B4-3088-4632-69D2-C196BF34AEF4}"/>
              </a:ext>
            </a:extLst>
          </p:cNvPr>
          <p:cNvSpPr/>
          <p:nvPr/>
        </p:nvSpPr>
        <p:spPr>
          <a:xfrm>
            <a:off x="273133" y="3978234"/>
            <a:ext cx="5557652" cy="27907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fr-CA" b="1" dirty="0">
                <a:solidFill>
                  <a:schemeClr val="tx1"/>
                </a:solidFill>
              </a:rPr>
              <a:t>Congruence</a:t>
            </a:r>
            <a:r>
              <a:rPr lang="fr-CA" dirty="0">
                <a:solidFill>
                  <a:schemeClr val="tx1"/>
                </a:solidFill>
              </a:rPr>
              <a:t> ou </a:t>
            </a:r>
            <a:r>
              <a:rPr lang="fr-CA" b="1" dirty="0">
                <a:solidFill>
                  <a:schemeClr val="tx1"/>
                </a:solidFill>
              </a:rPr>
              <a:t>discordance</a:t>
            </a:r>
            <a:r>
              <a:rPr lang="fr-CA" dirty="0">
                <a:solidFill>
                  <a:schemeClr val="tx1"/>
                </a:solidFill>
              </a:rPr>
              <a:t> par rapport à l’humeur ou par rapport au contenu de la pensée.</a:t>
            </a:r>
          </a:p>
          <a:p>
            <a:r>
              <a:rPr lang="fr-CA" dirty="0">
                <a:solidFill>
                  <a:schemeClr val="tx1"/>
                </a:solidFill>
              </a:rPr>
              <a:t> </a:t>
            </a:r>
          </a:p>
          <a:p>
            <a:r>
              <a:rPr lang="fr-CA" u="sng" dirty="0">
                <a:solidFill>
                  <a:schemeClr val="tx1"/>
                </a:solidFill>
              </a:rPr>
              <a:t>Réactivité de l’affect: </a:t>
            </a:r>
          </a:p>
          <a:p>
            <a:pPr marL="285750" indent="-285750">
              <a:buFont typeface="Arial" panose="020B0604020202020204" pitchFamily="34" charset="0"/>
              <a:buChar char="•"/>
            </a:pPr>
            <a:r>
              <a:rPr lang="fr-CA" dirty="0">
                <a:solidFill>
                  <a:schemeClr val="tx1"/>
                </a:solidFill>
              </a:rPr>
              <a:t>Quantité d’expression de l’affect</a:t>
            </a:r>
          </a:p>
          <a:p>
            <a:pPr marL="285750" indent="-285750">
              <a:buFont typeface="Arial" panose="020B0604020202020204" pitchFamily="34" charset="0"/>
              <a:buChar char="•"/>
            </a:pPr>
            <a:r>
              <a:rPr lang="fr-CA" dirty="0">
                <a:solidFill>
                  <a:schemeClr val="tx1"/>
                </a:solidFill>
              </a:rPr>
              <a:t>intensité d’expression de l’affect.</a:t>
            </a:r>
          </a:p>
        </p:txBody>
      </p:sp>
      <p:sp>
        <p:nvSpPr>
          <p:cNvPr id="4" name="Rectangle 3">
            <a:extLst>
              <a:ext uri="{FF2B5EF4-FFF2-40B4-BE49-F238E27FC236}">
                <a16:creationId xmlns:a16="http://schemas.microsoft.com/office/drawing/2014/main" id="{AA9D64B7-B5EA-37CD-541C-F3881BA0E2D8}"/>
              </a:ext>
            </a:extLst>
          </p:cNvPr>
          <p:cNvSpPr/>
          <p:nvPr/>
        </p:nvSpPr>
        <p:spPr>
          <a:xfrm>
            <a:off x="273132" y="1460665"/>
            <a:ext cx="11625943" cy="187630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fr-CA" dirty="0">
                <a:solidFill>
                  <a:schemeClr val="tx1"/>
                </a:solidFill>
              </a:rPr>
              <a:t>« Coloration émotionnelle accompagnant le propos et les comportements »</a:t>
            </a:r>
          </a:p>
          <a:p>
            <a:r>
              <a:rPr lang="fr-CA" dirty="0">
                <a:solidFill>
                  <a:schemeClr val="tx1"/>
                </a:solidFill>
              </a:rPr>
              <a:t>L’affect </a:t>
            </a:r>
            <a:r>
              <a:rPr lang="fr-CA" b="1" dirty="0">
                <a:solidFill>
                  <a:schemeClr val="tx1"/>
                </a:solidFill>
              </a:rPr>
              <a:t>s’observe ou se perçoit </a:t>
            </a:r>
            <a:r>
              <a:rPr lang="fr-CA" dirty="0">
                <a:solidFill>
                  <a:schemeClr val="tx1"/>
                </a:solidFill>
              </a:rPr>
              <a:t>pendant l’interaction avec le patient. </a:t>
            </a:r>
          </a:p>
          <a:p>
            <a:endParaRPr lang="fr-CA" dirty="0">
              <a:solidFill>
                <a:schemeClr val="tx1"/>
              </a:solidFill>
            </a:endParaRPr>
          </a:p>
          <a:p>
            <a:r>
              <a:rPr lang="fr-CA" b="1" u="sng" dirty="0">
                <a:solidFill>
                  <a:schemeClr val="tx1"/>
                </a:solidFill>
              </a:rPr>
              <a:t>Humeur = « saison/climat »</a:t>
            </a:r>
            <a:r>
              <a:rPr lang="fr-CA" b="1" dirty="0">
                <a:solidFill>
                  <a:schemeClr val="tx1"/>
                </a:solidFill>
              </a:rPr>
              <a:t> vs                         </a:t>
            </a:r>
            <a:r>
              <a:rPr lang="fr-CA" b="1" u="sng" dirty="0">
                <a:solidFill>
                  <a:schemeClr val="tx1"/>
                </a:solidFill>
              </a:rPr>
              <a:t>Affect = « température de la journée/</a:t>
            </a:r>
            <a:r>
              <a:rPr lang="fr-CA" b="1" u="sng" dirty="0" err="1">
                <a:solidFill>
                  <a:schemeClr val="tx1"/>
                </a:solidFill>
              </a:rPr>
              <a:t>metéo</a:t>
            </a:r>
            <a:r>
              <a:rPr lang="fr-CA" b="1" u="sng" dirty="0">
                <a:solidFill>
                  <a:schemeClr val="tx1"/>
                </a:solidFill>
              </a:rPr>
              <a:t>». </a:t>
            </a:r>
          </a:p>
        </p:txBody>
      </p:sp>
      <p:sp>
        <p:nvSpPr>
          <p:cNvPr id="5" name="Rectangle 4">
            <a:extLst>
              <a:ext uri="{FF2B5EF4-FFF2-40B4-BE49-F238E27FC236}">
                <a16:creationId xmlns:a16="http://schemas.microsoft.com/office/drawing/2014/main" id="{707A3900-D708-01F2-21A2-B6AD33D1E942}"/>
              </a:ext>
            </a:extLst>
          </p:cNvPr>
          <p:cNvSpPr/>
          <p:nvPr/>
        </p:nvSpPr>
        <p:spPr>
          <a:xfrm>
            <a:off x="2600695" y="3331029"/>
            <a:ext cx="973777" cy="653143"/>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AFE7934E-B706-F2B0-9E9D-C06FE1E3E676}"/>
              </a:ext>
            </a:extLst>
          </p:cNvPr>
          <p:cNvSpPr/>
          <p:nvPr/>
        </p:nvSpPr>
        <p:spPr>
          <a:xfrm>
            <a:off x="5796147" y="3978233"/>
            <a:ext cx="6102927" cy="279070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fr-CA" u="sng" dirty="0">
                <a:solidFill>
                  <a:schemeClr val="tx1"/>
                </a:solidFill>
              </a:rPr>
              <a:t>Modulé</a:t>
            </a:r>
            <a:r>
              <a:rPr lang="fr-CA" dirty="0">
                <a:solidFill>
                  <a:schemeClr val="tx1"/>
                </a:solidFill>
              </a:rPr>
              <a:t>: émotions facilement exprimées et variées selon le contexte</a:t>
            </a:r>
          </a:p>
          <a:p>
            <a:r>
              <a:rPr lang="fr-CA" u="sng" dirty="0">
                <a:solidFill>
                  <a:schemeClr val="tx1"/>
                </a:solidFill>
              </a:rPr>
              <a:t>Mobilisable</a:t>
            </a:r>
            <a:r>
              <a:rPr lang="fr-CA" dirty="0">
                <a:solidFill>
                  <a:schemeClr val="tx1"/>
                </a:solidFill>
              </a:rPr>
              <a:t>: capacité à réagir malgré une atténuation de l’affect (ex. patient déprimé, mais capable de sourire à une blague). </a:t>
            </a:r>
          </a:p>
          <a:p>
            <a:r>
              <a:rPr lang="fr-CA" u="sng" dirty="0">
                <a:solidFill>
                  <a:schemeClr val="tx1"/>
                </a:solidFill>
              </a:rPr>
              <a:t>Émoussé</a:t>
            </a:r>
            <a:r>
              <a:rPr lang="fr-CA" dirty="0">
                <a:solidFill>
                  <a:schemeClr val="tx1"/>
                </a:solidFill>
              </a:rPr>
              <a:t>: diminution générale de la modulation et de la réactivité de l’affect, détachement, indifférence. </a:t>
            </a:r>
          </a:p>
          <a:p>
            <a:r>
              <a:rPr lang="fr-CA" u="sng" dirty="0">
                <a:solidFill>
                  <a:schemeClr val="tx1"/>
                </a:solidFill>
              </a:rPr>
              <a:t>Plat</a:t>
            </a:r>
            <a:r>
              <a:rPr lang="fr-CA" dirty="0">
                <a:solidFill>
                  <a:schemeClr val="tx1"/>
                </a:solidFill>
              </a:rPr>
              <a:t>: absence totale de réactivité émotionnelle. </a:t>
            </a:r>
          </a:p>
          <a:p>
            <a:r>
              <a:rPr lang="fr-CA" u="sng" dirty="0">
                <a:solidFill>
                  <a:schemeClr val="tx1"/>
                </a:solidFill>
              </a:rPr>
              <a:t>Labile</a:t>
            </a:r>
            <a:r>
              <a:rPr lang="fr-CA" dirty="0">
                <a:solidFill>
                  <a:schemeClr val="tx1"/>
                </a:solidFill>
              </a:rPr>
              <a:t>: Affect très réactif, passant d’une émotion à l’autre</a:t>
            </a:r>
          </a:p>
        </p:txBody>
      </p:sp>
      <p:pic>
        <p:nvPicPr>
          <p:cNvPr id="9" name="Graphic 8" descr="Cloud With Lightning And Rain outline">
            <a:extLst>
              <a:ext uri="{FF2B5EF4-FFF2-40B4-BE49-F238E27FC236}">
                <a16:creationId xmlns:a16="http://schemas.microsoft.com/office/drawing/2014/main" id="{8D9FA124-0435-D55A-A58C-7ACC74D3BA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89944" y="2286000"/>
            <a:ext cx="914400" cy="914400"/>
          </a:xfrm>
          <a:prstGeom prst="rect">
            <a:avLst/>
          </a:prstGeom>
        </p:spPr>
      </p:pic>
      <p:pic>
        <p:nvPicPr>
          <p:cNvPr id="11" name="Graphic 10" descr="Umbrella with solid fill">
            <a:extLst>
              <a:ext uri="{FF2B5EF4-FFF2-40B4-BE49-F238E27FC236}">
                <a16:creationId xmlns:a16="http://schemas.microsoft.com/office/drawing/2014/main" id="{FBC40B6C-A96A-7789-BA86-8DDE1B60D7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775544" y="2286000"/>
            <a:ext cx="914400" cy="914400"/>
          </a:xfrm>
          <a:prstGeom prst="rect">
            <a:avLst/>
          </a:prstGeom>
        </p:spPr>
      </p:pic>
      <p:pic>
        <p:nvPicPr>
          <p:cNvPr id="13" name="Graphic 12" descr="Plant with solid fill">
            <a:extLst>
              <a:ext uri="{FF2B5EF4-FFF2-40B4-BE49-F238E27FC236}">
                <a16:creationId xmlns:a16="http://schemas.microsoft.com/office/drawing/2014/main" id="{81D1EBC8-2B82-F29A-0AE0-DEEAB2EB33B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17272" y="2354851"/>
            <a:ext cx="914400" cy="914400"/>
          </a:xfrm>
          <a:prstGeom prst="rect">
            <a:avLst/>
          </a:prstGeom>
        </p:spPr>
      </p:pic>
    </p:spTree>
    <p:extLst>
      <p:ext uri="{BB962C8B-B14F-4D97-AF65-F5344CB8AC3E}">
        <p14:creationId xmlns:p14="http://schemas.microsoft.com/office/powerpoint/2010/main" val="1120335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7F875-E69A-EC48-8B11-CD73D20D76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B8F49E-A23A-E4C8-0BE4-ED2CDCFF0065}"/>
              </a:ext>
            </a:extLst>
          </p:cNvPr>
          <p:cNvSpPr>
            <a:spLocks noGrp="1"/>
          </p:cNvSpPr>
          <p:nvPr>
            <p:ph type="title"/>
          </p:nvPr>
        </p:nvSpPr>
        <p:spPr>
          <a:xfrm>
            <a:off x="738492" y="193729"/>
            <a:ext cx="10364451" cy="1596177"/>
          </a:xfrm>
        </p:spPr>
        <p:txBody>
          <a:bodyPr/>
          <a:lstStyle/>
          <a:p>
            <a:r>
              <a:rPr lang="fr-CA" dirty="0"/>
              <a:t>Examen mental –Nicolas </a:t>
            </a:r>
            <a:r>
              <a:rPr lang="fr-CA" dirty="0" err="1"/>
              <a:t>Dugré</a:t>
            </a:r>
            <a:r>
              <a:rPr lang="fr-CA" dirty="0"/>
              <a:t> </a:t>
            </a:r>
          </a:p>
        </p:txBody>
      </p:sp>
      <p:graphicFrame>
        <p:nvGraphicFramePr>
          <p:cNvPr id="6" name="Content Placeholder 2">
            <a:extLst>
              <a:ext uri="{FF2B5EF4-FFF2-40B4-BE49-F238E27FC236}">
                <a16:creationId xmlns:a16="http://schemas.microsoft.com/office/drawing/2014/main" id="{FC294DD2-A662-13C8-4F96-94AA15D91DA4}"/>
              </a:ext>
            </a:extLst>
          </p:cNvPr>
          <p:cNvGraphicFramePr>
            <a:graphicFrameLocks/>
          </p:cNvGraphicFramePr>
          <p:nvPr>
            <p:extLst>
              <p:ext uri="{D42A27DB-BD31-4B8C-83A1-F6EECF244321}">
                <p14:modId xmlns:p14="http://schemas.microsoft.com/office/powerpoint/2010/main" val="1856922338"/>
              </p:ext>
            </p:extLst>
          </p:nvPr>
        </p:nvGraphicFramePr>
        <p:xfrm>
          <a:off x="542441" y="1317356"/>
          <a:ext cx="10911067" cy="5346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00E1C953-642B-5B57-88B3-777DA15C3AC1}"/>
                  </a:ext>
                </a:extLst>
              </p14:cNvPr>
              <p14:cNvContentPartPr/>
              <p14:nvPr/>
            </p14:nvContentPartPr>
            <p14:xfrm>
              <a:off x="2685669" y="2638331"/>
              <a:ext cx="360" cy="360"/>
            </p14:xfrm>
          </p:contentPart>
        </mc:Choice>
        <mc:Fallback xmlns="">
          <p:pic>
            <p:nvPicPr>
              <p:cNvPr id="4" name="Ink 3">
                <a:extLst>
                  <a:ext uri="{FF2B5EF4-FFF2-40B4-BE49-F238E27FC236}">
                    <a16:creationId xmlns:a16="http://schemas.microsoft.com/office/drawing/2014/main" id="{00E1C953-642B-5B57-88B3-777DA15C3AC1}"/>
                  </a:ext>
                </a:extLst>
              </p:cNvPr>
              <p:cNvPicPr/>
              <p:nvPr/>
            </p:nvPicPr>
            <p:blipFill>
              <a:blip r:embed="rId9"/>
              <a:stretch>
                <a:fillRect/>
              </a:stretch>
            </p:blipFill>
            <p:spPr>
              <a:xfrm>
                <a:off x="2679549" y="263221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C2002D63-DE1D-46C0-DC10-E5F64F3DB4B8}"/>
                  </a:ext>
                </a:extLst>
              </p14:cNvPr>
              <p14:cNvContentPartPr/>
              <p14:nvPr/>
            </p14:nvContentPartPr>
            <p14:xfrm>
              <a:off x="2641389" y="2264651"/>
              <a:ext cx="360" cy="360"/>
            </p14:xfrm>
          </p:contentPart>
        </mc:Choice>
        <mc:Fallback xmlns="">
          <p:pic>
            <p:nvPicPr>
              <p:cNvPr id="5" name="Ink 4">
                <a:extLst>
                  <a:ext uri="{FF2B5EF4-FFF2-40B4-BE49-F238E27FC236}">
                    <a16:creationId xmlns:a16="http://schemas.microsoft.com/office/drawing/2014/main" id="{C2002D63-DE1D-46C0-DC10-E5F64F3DB4B8}"/>
                  </a:ext>
                </a:extLst>
              </p:cNvPr>
              <p:cNvPicPr/>
              <p:nvPr/>
            </p:nvPicPr>
            <p:blipFill>
              <a:blip r:embed="rId9"/>
              <a:stretch>
                <a:fillRect/>
              </a:stretch>
            </p:blipFill>
            <p:spPr>
              <a:xfrm>
                <a:off x="2635269" y="22585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 name="Ink 2">
                <a:extLst>
                  <a:ext uri="{FF2B5EF4-FFF2-40B4-BE49-F238E27FC236}">
                    <a16:creationId xmlns:a16="http://schemas.microsoft.com/office/drawing/2014/main" id="{7C97BD76-24C1-CF6D-C034-35F8D5DF2B45}"/>
                  </a:ext>
                </a:extLst>
              </p14:cNvPr>
              <p14:cNvContentPartPr/>
              <p14:nvPr/>
            </p14:nvContentPartPr>
            <p14:xfrm>
              <a:off x="5353269" y="2545091"/>
              <a:ext cx="360" cy="360"/>
            </p14:xfrm>
          </p:contentPart>
        </mc:Choice>
        <mc:Fallback xmlns="">
          <p:pic>
            <p:nvPicPr>
              <p:cNvPr id="3" name="Ink 2">
                <a:extLst>
                  <a:ext uri="{FF2B5EF4-FFF2-40B4-BE49-F238E27FC236}">
                    <a16:creationId xmlns:a16="http://schemas.microsoft.com/office/drawing/2014/main" id="{7C97BD76-24C1-CF6D-C034-35F8D5DF2B45}"/>
                  </a:ext>
                </a:extLst>
              </p:cNvPr>
              <p:cNvPicPr/>
              <p:nvPr/>
            </p:nvPicPr>
            <p:blipFill>
              <a:blip r:embed="rId9"/>
              <a:stretch>
                <a:fillRect/>
              </a:stretch>
            </p:blipFill>
            <p:spPr>
              <a:xfrm>
                <a:off x="5347149" y="253897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F5F19FA8-BE48-3566-1528-B5CF597C7B44}"/>
                  </a:ext>
                </a:extLst>
              </p14:cNvPr>
              <p14:cNvContentPartPr/>
              <p14:nvPr/>
            </p14:nvContentPartPr>
            <p14:xfrm>
              <a:off x="3928749" y="2249171"/>
              <a:ext cx="360" cy="2160"/>
            </p14:xfrm>
          </p:contentPart>
        </mc:Choice>
        <mc:Fallback xmlns="">
          <p:pic>
            <p:nvPicPr>
              <p:cNvPr id="7" name="Ink 6">
                <a:extLst>
                  <a:ext uri="{FF2B5EF4-FFF2-40B4-BE49-F238E27FC236}">
                    <a16:creationId xmlns:a16="http://schemas.microsoft.com/office/drawing/2014/main" id="{F5F19FA8-BE48-3566-1528-B5CF597C7B44}"/>
                  </a:ext>
                </a:extLst>
              </p:cNvPr>
              <p:cNvPicPr/>
              <p:nvPr/>
            </p:nvPicPr>
            <p:blipFill>
              <a:blip r:embed="rId13"/>
              <a:stretch>
                <a:fillRect/>
              </a:stretch>
            </p:blipFill>
            <p:spPr>
              <a:xfrm>
                <a:off x="3922629" y="2243051"/>
                <a:ext cx="12600" cy="14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B3EDA268-6DE5-A68D-B24D-0F08401DFF94}"/>
                  </a:ext>
                </a:extLst>
              </p14:cNvPr>
              <p14:cNvContentPartPr/>
              <p14:nvPr/>
            </p14:nvContentPartPr>
            <p14:xfrm>
              <a:off x="3685749" y="3285971"/>
              <a:ext cx="6120" cy="360"/>
            </p14:xfrm>
          </p:contentPart>
        </mc:Choice>
        <mc:Fallback xmlns="">
          <p:pic>
            <p:nvPicPr>
              <p:cNvPr id="8" name="Ink 7">
                <a:extLst>
                  <a:ext uri="{FF2B5EF4-FFF2-40B4-BE49-F238E27FC236}">
                    <a16:creationId xmlns:a16="http://schemas.microsoft.com/office/drawing/2014/main" id="{B3EDA268-6DE5-A68D-B24D-0F08401DFF94}"/>
                  </a:ext>
                </a:extLst>
              </p:cNvPr>
              <p:cNvPicPr/>
              <p:nvPr/>
            </p:nvPicPr>
            <p:blipFill>
              <a:blip r:embed="rId13"/>
              <a:stretch>
                <a:fillRect/>
              </a:stretch>
            </p:blipFill>
            <p:spPr>
              <a:xfrm>
                <a:off x="3679629" y="3279851"/>
                <a:ext cx="183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605B61D1-A4A4-C17F-E541-8F12D31C51CB}"/>
                  </a:ext>
                </a:extLst>
              </p14:cNvPr>
              <p14:cNvContentPartPr/>
              <p14:nvPr/>
            </p14:nvContentPartPr>
            <p14:xfrm>
              <a:off x="1812309" y="2825171"/>
              <a:ext cx="360" cy="360"/>
            </p14:xfrm>
          </p:contentPart>
        </mc:Choice>
        <mc:Fallback xmlns="">
          <p:pic>
            <p:nvPicPr>
              <p:cNvPr id="9" name="Ink 8">
                <a:extLst>
                  <a:ext uri="{FF2B5EF4-FFF2-40B4-BE49-F238E27FC236}">
                    <a16:creationId xmlns:a16="http://schemas.microsoft.com/office/drawing/2014/main" id="{605B61D1-A4A4-C17F-E541-8F12D31C51CB}"/>
                  </a:ext>
                </a:extLst>
              </p:cNvPr>
              <p:cNvPicPr/>
              <p:nvPr/>
            </p:nvPicPr>
            <p:blipFill>
              <a:blip r:embed="rId9"/>
              <a:stretch>
                <a:fillRect/>
              </a:stretch>
            </p:blipFill>
            <p:spPr>
              <a:xfrm>
                <a:off x="1806189" y="28190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DF17E7B4-298E-E50B-BC06-526436BCD52E}"/>
                  </a:ext>
                </a:extLst>
              </p14:cNvPr>
              <p14:cNvContentPartPr/>
              <p14:nvPr/>
            </p14:nvContentPartPr>
            <p14:xfrm>
              <a:off x="653469" y="2231171"/>
              <a:ext cx="360" cy="360"/>
            </p14:xfrm>
          </p:contentPart>
        </mc:Choice>
        <mc:Fallback xmlns="">
          <p:pic>
            <p:nvPicPr>
              <p:cNvPr id="10" name="Ink 9">
                <a:extLst>
                  <a:ext uri="{FF2B5EF4-FFF2-40B4-BE49-F238E27FC236}">
                    <a16:creationId xmlns:a16="http://schemas.microsoft.com/office/drawing/2014/main" id="{DF17E7B4-298E-E50B-BC06-526436BCD52E}"/>
                  </a:ext>
                </a:extLst>
              </p:cNvPr>
              <p:cNvPicPr/>
              <p:nvPr/>
            </p:nvPicPr>
            <p:blipFill>
              <a:blip r:embed="rId9"/>
              <a:stretch>
                <a:fillRect/>
              </a:stretch>
            </p:blipFill>
            <p:spPr>
              <a:xfrm>
                <a:off x="647349" y="2225051"/>
                <a:ext cx="12600" cy="12600"/>
              </a:xfrm>
              <a:prstGeom prst="rect">
                <a:avLst/>
              </a:prstGeom>
            </p:spPr>
          </p:pic>
        </mc:Fallback>
      </mc:AlternateContent>
      <p:pic>
        <p:nvPicPr>
          <p:cNvPr id="11" name="Picture 10">
            <a:extLst>
              <a:ext uri="{FF2B5EF4-FFF2-40B4-BE49-F238E27FC236}">
                <a16:creationId xmlns:a16="http://schemas.microsoft.com/office/drawing/2014/main" id="{3397F09F-2D95-25C0-5600-2D8C988470E8}"/>
              </a:ext>
            </a:extLst>
          </p:cNvPr>
          <p:cNvPicPr>
            <a:picLocks noChangeAspect="1"/>
          </p:cNvPicPr>
          <p:nvPr/>
        </p:nvPicPr>
        <p:blipFill>
          <a:blip r:embed="rId17"/>
          <a:stretch>
            <a:fillRect/>
          </a:stretch>
        </p:blipFill>
        <p:spPr>
          <a:xfrm>
            <a:off x="10077699" y="226970"/>
            <a:ext cx="1619001" cy="1739900"/>
          </a:xfrm>
          <a:prstGeom prst="rect">
            <a:avLst/>
          </a:prstGeom>
        </p:spPr>
      </p:pic>
      <p:sp>
        <p:nvSpPr>
          <p:cNvPr id="12" name="Frame 11">
            <a:extLst>
              <a:ext uri="{FF2B5EF4-FFF2-40B4-BE49-F238E27FC236}">
                <a16:creationId xmlns:a16="http://schemas.microsoft.com/office/drawing/2014/main" id="{7C52D3C7-FB2F-0BDD-03E3-18FBC5CBD3CE}"/>
              </a:ext>
            </a:extLst>
          </p:cNvPr>
          <p:cNvSpPr/>
          <p:nvPr/>
        </p:nvSpPr>
        <p:spPr>
          <a:xfrm>
            <a:off x="653469" y="3553773"/>
            <a:ext cx="11265287" cy="3028644"/>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06B38109-F501-9C4A-F2D1-67826152C16C}"/>
              </a:ext>
            </a:extLst>
          </p:cNvPr>
          <p:cNvSpPr txBox="1"/>
          <p:nvPr/>
        </p:nvSpPr>
        <p:spPr>
          <a:xfrm>
            <a:off x="1346200" y="4550068"/>
            <a:ext cx="6616700" cy="646331"/>
          </a:xfrm>
          <a:prstGeom prst="rect">
            <a:avLst/>
          </a:prstGeom>
          <a:noFill/>
        </p:spPr>
        <p:txBody>
          <a:bodyPr wrap="square" rtlCol="0">
            <a:spAutoFit/>
          </a:bodyPr>
          <a:lstStyle/>
          <a:p>
            <a:r>
              <a:rPr lang="fr-CA" dirty="0"/>
              <a:t>Euthymique. Affect modulé et mobilisable. </a:t>
            </a:r>
            <a:endParaRPr lang="en-CA" dirty="0"/>
          </a:p>
          <a:p>
            <a:endParaRPr lang="en-US" dirty="0"/>
          </a:p>
        </p:txBody>
      </p:sp>
    </p:spTree>
    <p:extLst>
      <p:ext uri="{BB962C8B-B14F-4D97-AF65-F5344CB8AC3E}">
        <p14:creationId xmlns:p14="http://schemas.microsoft.com/office/powerpoint/2010/main" val="576739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a:xfrm>
            <a:off x="913775" y="161365"/>
            <a:ext cx="10364451" cy="2053329"/>
          </a:xfrm>
        </p:spPr>
        <p:txBody>
          <a:bodyPr/>
          <a:lstStyle/>
          <a:p>
            <a:r>
              <a:rPr lang="fr-CA" dirty="0"/>
              <a:t>Pensée - cours</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C905975A-8495-DF59-A3A2-1AFFE5D96BB0}"/>
              </a:ext>
            </a:extLst>
          </p:cNvPr>
          <p:cNvSpPr/>
          <p:nvPr/>
        </p:nvSpPr>
        <p:spPr>
          <a:xfrm>
            <a:off x="344384" y="1531917"/>
            <a:ext cx="11507190" cy="249381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t"/>
          <a:lstStyle/>
          <a:p>
            <a:r>
              <a:rPr lang="fr-CA" u="sng" dirty="0"/>
              <a:t>Normal </a:t>
            </a:r>
            <a:r>
              <a:rPr lang="fr-CA" dirty="0"/>
              <a:t>:</a:t>
            </a:r>
          </a:p>
          <a:p>
            <a:pPr marL="285750" indent="-285750">
              <a:buFont typeface="Arial" panose="020B0604020202020204" pitchFamily="34" charset="0"/>
              <a:buChar char="•"/>
            </a:pPr>
            <a:r>
              <a:rPr lang="fr-CA" dirty="0"/>
              <a:t>Fluide, logique, cohérent, facile à suivre, linéaire.</a:t>
            </a:r>
          </a:p>
          <a:p>
            <a:r>
              <a:rPr lang="fr-CA" sz="1800" u="sng" dirty="0"/>
              <a:t>Anormal</a:t>
            </a:r>
            <a:r>
              <a:rPr lang="fr-CA" sz="1800" dirty="0"/>
              <a:t> : </a:t>
            </a:r>
          </a:p>
          <a:p>
            <a:pPr marL="285750" indent="-285750">
              <a:buFont typeface="Arial" panose="020B0604020202020204" pitchFamily="34" charset="0"/>
              <a:buChar char="•"/>
            </a:pPr>
            <a:r>
              <a:rPr lang="fr-CA" sz="1800" dirty="0"/>
              <a:t>Circonstanciel, tangentiel, illogique, confus.</a:t>
            </a:r>
          </a:p>
          <a:p>
            <a:pPr marL="285750" indent="-285750">
              <a:buFont typeface="Arial" panose="020B0604020202020204" pitchFamily="34" charset="0"/>
              <a:buChar char="•"/>
            </a:pPr>
            <a:r>
              <a:rPr lang="fr-CA" sz="1800" dirty="0"/>
              <a:t>Tachypsychie, accéléré, fuite des idées, relâchement associatif, salade de mots</a:t>
            </a:r>
          </a:p>
        </p:txBody>
      </p:sp>
      <p:sp>
        <p:nvSpPr>
          <p:cNvPr id="5" name="Rectangle 4">
            <a:extLst>
              <a:ext uri="{FF2B5EF4-FFF2-40B4-BE49-F238E27FC236}">
                <a16:creationId xmlns:a16="http://schemas.microsoft.com/office/drawing/2014/main" id="{C26B15C3-D5CC-940F-39CA-FBA93E4F0DAB}"/>
              </a:ext>
            </a:extLst>
          </p:cNvPr>
          <p:cNvSpPr/>
          <p:nvPr/>
        </p:nvSpPr>
        <p:spPr>
          <a:xfrm>
            <a:off x="344384" y="4061361"/>
            <a:ext cx="11507190" cy="282039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CA" dirty="0"/>
          </a:p>
          <a:p>
            <a:pPr algn="ctr"/>
            <a:endParaRPr lang="fr-CA" dirty="0"/>
          </a:p>
          <a:p>
            <a:pPr algn="ctr"/>
            <a:endParaRPr lang="fr-CA" dirty="0"/>
          </a:p>
          <a:p>
            <a:pPr algn="ctr"/>
            <a:endParaRPr lang="fr-CA" dirty="0"/>
          </a:p>
          <a:p>
            <a:pPr algn="ctr"/>
            <a:endParaRPr lang="fr-CA" dirty="0"/>
          </a:p>
          <a:p>
            <a:pPr algn="ctr"/>
            <a:endParaRPr lang="fr-CA" dirty="0"/>
          </a:p>
          <a:p>
            <a:pPr algn="ctr"/>
            <a:endParaRPr lang="fr-CA" dirty="0"/>
          </a:p>
          <a:p>
            <a:pPr algn="ctr"/>
            <a:endParaRPr lang="fr-CA" dirty="0"/>
          </a:p>
          <a:p>
            <a:pPr algn="ctr"/>
            <a:r>
              <a:rPr lang="fr-CA" dirty="0"/>
              <a:t>Tiré de: Psychiatrie clinique, Approche Bio-Psycho-Sociale, 4</a:t>
            </a:r>
            <a:r>
              <a:rPr lang="fr-CA" baseline="30000" dirty="0"/>
              <a:t>ème</a:t>
            </a:r>
            <a:r>
              <a:rPr lang="fr-CA" dirty="0"/>
              <a:t> édition, 2016, Par </a:t>
            </a:r>
            <a:r>
              <a:rPr lang="en-CA" dirty="0"/>
              <a:t>Pierre Lalonde, Georges-F Pinard</a:t>
            </a:r>
            <a:endParaRPr lang="fr-CA" dirty="0"/>
          </a:p>
        </p:txBody>
      </p:sp>
      <p:pic>
        <p:nvPicPr>
          <p:cNvPr id="4" name="Picture 4" descr="A diagram of a graph&#10;&#10;Description automatically generated with medium confidence">
            <a:extLst>
              <a:ext uri="{FF2B5EF4-FFF2-40B4-BE49-F238E27FC236}">
                <a16:creationId xmlns:a16="http://schemas.microsoft.com/office/drawing/2014/main" id="{E0A04DBB-EA80-35CF-81D4-93C444F664A8}"/>
              </a:ext>
            </a:extLst>
          </p:cNvPr>
          <p:cNvPicPr>
            <a:picLocks noChangeAspect="1"/>
          </p:cNvPicPr>
          <p:nvPr/>
        </p:nvPicPr>
        <p:blipFill>
          <a:blip r:embed="rId8"/>
          <a:stretch>
            <a:fillRect/>
          </a:stretch>
        </p:blipFill>
        <p:spPr>
          <a:xfrm>
            <a:off x="533400" y="3105150"/>
            <a:ext cx="11342349" cy="3317828"/>
          </a:xfrm>
          <a:prstGeom prst="rect">
            <a:avLst/>
          </a:prstGeom>
        </p:spPr>
      </p:pic>
      <p:sp>
        <p:nvSpPr>
          <p:cNvPr id="7" name="Rectangle 6">
            <a:extLst>
              <a:ext uri="{FF2B5EF4-FFF2-40B4-BE49-F238E27FC236}">
                <a16:creationId xmlns:a16="http://schemas.microsoft.com/office/drawing/2014/main" id="{366630C2-ECCC-5023-E825-63B03AF25EF8}"/>
              </a:ext>
            </a:extLst>
          </p:cNvPr>
          <p:cNvSpPr/>
          <p:nvPr/>
        </p:nvSpPr>
        <p:spPr>
          <a:xfrm>
            <a:off x="2351314" y="4061361"/>
            <a:ext cx="676894" cy="629392"/>
          </a:xfrm>
          <a:prstGeom prst="rect">
            <a:avLst/>
          </a:prstGeom>
          <a:solidFill>
            <a:srgbClr val="70AD47">
              <a:alpha val="20000"/>
            </a:srgb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8138997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p:txBody>
          <a:bodyPr/>
          <a:lstStyle/>
          <a:p>
            <a:r>
              <a:rPr lang="fr-CA" dirty="0"/>
              <a:t>Pensée - forme</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C905975A-8495-DF59-A3A2-1AFFE5D96BB0}"/>
              </a:ext>
            </a:extLst>
          </p:cNvPr>
          <p:cNvSpPr/>
          <p:nvPr/>
        </p:nvSpPr>
        <p:spPr>
          <a:xfrm>
            <a:off x="342405" y="1529700"/>
            <a:ext cx="11507190" cy="249381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t"/>
          <a:lstStyle/>
          <a:p>
            <a:r>
              <a:rPr lang="fr-CA" u="sng" dirty="0"/>
              <a:t>Concrète</a:t>
            </a:r>
            <a:r>
              <a:rPr lang="fr-CA" dirty="0"/>
              <a:t>: </a:t>
            </a:r>
          </a:p>
          <a:p>
            <a:pPr marL="285750" indent="-285750">
              <a:buFont typeface="Arial" panose="020B0604020202020204" pitchFamily="34" charset="0"/>
              <a:buChar char="•"/>
            </a:pPr>
            <a:r>
              <a:rPr lang="fr-CA" dirty="0"/>
              <a:t>se limite à ce qui perceptible par les sens, tangible, matériel</a:t>
            </a:r>
          </a:p>
          <a:p>
            <a:r>
              <a:rPr lang="fr-CA" u="sng" dirty="0"/>
              <a:t>Abstraite</a:t>
            </a:r>
            <a:r>
              <a:rPr lang="fr-CA" dirty="0"/>
              <a:t>: </a:t>
            </a:r>
          </a:p>
          <a:p>
            <a:pPr marL="285750" indent="-285750">
              <a:buFont typeface="Arial" panose="020B0604020202020204" pitchFamily="34" charset="0"/>
              <a:buChar char="•"/>
            </a:pPr>
            <a:r>
              <a:rPr lang="fr-CA" dirty="0"/>
              <a:t>plus complexe, symbolisme, hypothèses, généralisation, intellectualisation</a:t>
            </a:r>
          </a:p>
          <a:p>
            <a:r>
              <a:rPr lang="fr-CA" u="sng" dirty="0"/>
              <a:t>Accessible</a:t>
            </a:r>
            <a:r>
              <a:rPr lang="fr-CA" dirty="0"/>
              <a:t>: </a:t>
            </a:r>
          </a:p>
          <a:p>
            <a:pPr marL="285750" indent="-285750">
              <a:buFont typeface="Arial" panose="020B0604020202020204" pitchFamily="34" charset="0"/>
              <a:buChar char="•"/>
            </a:pPr>
            <a:r>
              <a:rPr lang="fr-CA" dirty="0"/>
              <a:t>vocabulaire recherché</a:t>
            </a:r>
          </a:p>
          <a:p>
            <a:r>
              <a:rPr lang="fr-CA" u="sng" dirty="0"/>
              <a:t>Pauvre</a:t>
            </a:r>
            <a:r>
              <a:rPr lang="fr-CA" dirty="0"/>
              <a:t>:</a:t>
            </a:r>
          </a:p>
          <a:p>
            <a:pPr marL="285750" indent="-285750">
              <a:buFont typeface="Arial" panose="020B0604020202020204" pitchFamily="34" charset="0"/>
              <a:buChar char="•"/>
            </a:pPr>
            <a:r>
              <a:rPr lang="fr-CA" dirty="0"/>
              <a:t> peu élaborée, persévération (mêmes concepts à répétition)</a:t>
            </a:r>
          </a:p>
        </p:txBody>
      </p:sp>
      <p:sp>
        <p:nvSpPr>
          <p:cNvPr id="7" name="Rectangle 6">
            <a:extLst>
              <a:ext uri="{FF2B5EF4-FFF2-40B4-BE49-F238E27FC236}">
                <a16:creationId xmlns:a16="http://schemas.microsoft.com/office/drawing/2014/main" id="{366630C2-ECCC-5023-E825-63B03AF25EF8}"/>
              </a:ext>
            </a:extLst>
          </p:cNvPr>
          <p:cNvSpPr/>
          <p:nvPr/>
        </p:nvSpPr>
        <p:spPr>
          <a:xfrm>
            <a:off x="3070761" y="4043548"/>
            <a:ext cx="2190008" cy="629392"/>
          </a:xfrm>
          <a:prstGeom prst="rect">
            <a:avLst/>
          </a:prstGeom>
          <a:solidFill>
            <a:srgbClr val="70AD47">
              <a:alpha val="20000"/>
            </a:srgb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0725830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F8091-C91A-A017-6442-A508F2EE15E1}"/>
              </a:ext>
            </a:extLst>
          </p:cNvPr>
          <p:cNvSpPr>
            <a:spLocks noGrp="1"/>
          </p:cNvSpPr>
          <p:nvPr>
            <p:ph type="title"/>
          </p:nvPr>
        </p:nvSpPr>
        <p:spPr>
          <a:xfrm>
            <a:off x="761800" y="762001"/>
            <a:ext cx="5334197" cy="1708242"/>
          </a:xfrm>
        </p:spPr>
        <p:txBody>
          <a:bodyPr anchor="ctr">
            <a:normAutofit/>
          </a:bodyPr>
          <a:lstStyle/>
          <a:p>
            <a:r>
              <a:rPr lang="fr-CA" sz="4000"/>
              <a:t>Pensée: cours et forme - Terminologie </a:t>
            </a:r>
          </a:p>
        </p:txBody>
      </p:sp>
      <p:sp>
        <p:nvSpPr>
          <p:cNvPr id="3" name="Content Placeholder 2">
            <a:extLst>
              <a:ext uri="{FF2B5EF4-FFF2-40B4-BE49-F238E27FC236}">
                <a16:creationId xmlns:a16="http://schemas.microsoft.com/office/drawing/2014/main" id="{C01810F8-C056-A717-6BD1-C2875F1E6CB6}"/>
              </a:ext>
            </a:extLst>
          </p:cNvPr>
          <p:cNvSpPr>
            <a:spLocks noGrp="1"/>
          </p:cNvSpPr>
          <p:nvPr>
            <p:ph idx="1"/>
          </p:nvPr>
        </p:nvSpPr>
        <p:spPr>
          <a:xfrm>
            <a:off x="0" y="2470244"/>
            <a:ext cx="6648450" cy="3769835"/>
          </a:xfrm>
        </p:spPr>
        <p:txBody>
          <a:bodyPr anchor="ctr">
            <a:normAutofit/>
          </a:bodyPr>
          <a:lstStyle/>
          <a:p>
            <a:r>
              <a:rPr lang="fr-CA" sz="2000" b="1" dirty="0">
                <a:cs typeface="Arial" panose="020B0604020202020204" pitchFamily="34" charset="0"/>
              </a:rPr>
              <a:t>Cours</a:t>
            </a:r>
            <a:r>
              <a:rPr lang="fr-CA" sz="2000" dirty="0">
                <a:cs typeface="Arial" panose="020B0604020202020204" pitchFamily="34" charset="0"/>
              </a:rPr>
              <a:t>: </a:t>
            </a:r>
            <a:r>
              <a:rPr lang="fr-CA" sz="2000" dirty="0">
                <a:effectLst/>
                <a:cs typeface="Arial" panose="020B0604020202020204" pitchFamily="34" charset="0"/>
              </a:rPr>
              <a:t>écholalie, persévération, associations par assonances, circonstanciel, tangentiel, décousu, associations relâchées, blocage, fuite des idées, salade de mots, mutisme, pression du discours </a:t>
            </a:r>
          </a:p>
          <a:p>
            <a:r>
              <a:rPr lang="fr-CA" sz="2000" b="1" dirty="0">
                <a:cs typeface="Arial" panose="020B0604020202020204" pitchFamily="34" charset="0"/>
              </a:rPr>
              <a:t>Forme: </a:t>
            </a:r>
            <a:r>
              <a:rPr lang="fr-CA" sz="2000" dirty="0">
                <a:effectLst/>
                <a:cs typeface="Arial" panose="020B0604020202020204" pitchFamily="34" charset="0"/>
              </a:rPr>
              <a:t>normale, concrète, hermétique, mystique, alexithymie, abstraite, autistique, logique, paralogie, cohérence, incohérence, pauvre </a:t>
            </a:r>
          </a:p>
          <a:p>
            <a:endParaRPr lang="fr-CA" sz="2000" dirty="0"/>
          </a:p>
        </p:txBody>
      </p:sp>
      <p:pic>
        <p:nvPicPr>
          <p:cNvPr id="5" name="Picture 4" descr="Formules écrites sur un unicolore">
            <a:extLst>
              <a:ext uri="{FF2B5EF4-FFF2-40B4-BE49-F238E27FC236}">
                <a16:creationId xmlns:a16="http://schemas.microsoft.com/office/drawing/2014/main" id="{491562FC-4CE9-21F0-AB84-FAD06D8AE1D2}"/>
              </a:ext>
            </a:extLst>
          </p:cNvPr>
          <p:cNvPicPr>
            <a:picLocks noChangeAspect="1"/>
          </p:cNvPicPr>
          <p:nvPr/>
        </p:nvPicPr>
        <p:blipFill rotWithShape="1">
          <a:blip r:embed="rId3"/>
          <a:srcRect l="22182" r="2598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9972253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a:xfrm>
            <a:off x="913775" y="1"/>
            <a:ext cx="10364451" cy="2214694"/>
          </a:xfrm>
        </p:spPr>
        <p:txBody>
          <a:bodyPr/>
          <a:lstStyle/>
          <a:p>
            <a:r>
              <a:rPr lang="fr-CA" dirty="0"/>
              <a:t>Pensée - contenu</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C905975A-8495-DF59-A3A2-1AFFE5D96BB0}"/>
              </a:ext>
            </a:extLst>
          </p:cNvPr>
          <p:cNvSpPr/>
          <p:nvPr/>
        </p:nvSpPr>
        <p:spPr>
          <a:xfrm>
            <a:off x="342405" y="1529700"/>
            <a:ext cx="11507190" cy="249381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t"/>
          <a:lstStyle/>
          <a:p>
            <a:r>
              <a:rPr lang="fr-CA" u="sng" dirty="0"/>
              <a:t>Contenu</a:t>
            </a:r>
            <a:r>
              <a:rPr lang="fr-CA" dirty="0"/>
              <a:t>: images, pensées, idées, préoccupations qui occupent l’esprit. </a:t>
            </a:r>
          </a:p>
          <a:p>
            <a:endParaRPr lang="fr-CA" dirty="0"/>
          </a:p>
          <a:p>
            <a:r>
              <a:rPr lang="fr-CA" u="sng" dirty="0"/>
              <a:t>Contenu anxieux</a:t>
            </a:r>
            <a:r>
              <a:rPr lang="fr-CA" dirty="0"/>
              <a:t>: </a:t>
            </a:r>
          </a:p>
          <a:p>
            <a:pPr marL="285750" indent="-285750">
              <a:buFont typeface="Arial" panose="020B0604020202020204" pitchFamily="34" charset="0"/>
              <a:buChar char="•"/>
            </a:pPr>
            <a:r>
              <a:rPr lang="fr-CA" dirty="0"/>
              <a:t>préoccupations excessives au sujet de différents </a:t>
            </a:r>
            <a:r>
              <a:rPr lang="fr-CA" dirty="0" err="1"/>
              <a:t>stresseurs</a:t>
            </a:r>
            <a:r>
              <a:rPr lang="fr-CA" dirty="0"/>
              <a:t>, </a:t>
            </a:r>
          </a:p>
          <a:p>
            <a:pPr marL="285750" indent="-285750">
              <a:buFont typeface="Arial" panose="020B0604020202020204" pitchFamily="34" charset="0"/>
              <a:buChar char="•"/>
            </a:pPr>
            <a:r>
              <a:rPr lang="fr-CA" dirty="0"/>
              <a:t>obsessions, phobies, angoisses, peurs. </a:t>
            </a:r>
          </a:p>
          <a:p>
            <a:r>
              <a:rPr lang="fr-CA" u="sng" dirty="0"/>
              <a:t>Contenu dépressif:</a:t>
            </a:r>
            <a:endParaRPr lang="fr-CA" dirty="0"/>
          </a:p>
          <a:p>
            <a:pPr marL="285750" indent="-285750">
              <a:buFont typeface="Arial" panose="020B0604020202020204" pitchFamily="34" charset="0"/>
              <a:buChar char="•"/>
            </a:pPr>
            <a:r>
              <a:rPr lang="fr-CA" dirty="0"/>
              <a:t>dévalorisation de soi, désespoir, culpabilité, </a:t>
            </a:r>
          </a:p>
          <a:p>
            <a:pPr marL="285750" indent="-285750">
              <a:buFont typeface="Arial" panose="020B0604020202020204" pitchFamily="34" charset="0"/>
              <a:buChar char="•"/>
            </a:pPr>
            <a:r>
              <a:rPr lang="fr-CA" dirty="0"/>
              <a:t>pessimisme, impuissance, incapacité de se projeter dans </a:t>
            </a:r>
            <a:r>
              <a:rPr lang="fr-CA" u="sng" dirty="0"/>
              <a:t>l’avenir.</a:t>
            </a:r>
          </a:p>
          <a:p>
            <a:endParaRPr lang="fr-CA" dirty="0"/>
          </a:p>
        </p:txBody>
      </p:sp>
      <p:sp>
        <p:nvSpPr>
          <p:cNvPr id="5" name="Rectangle 4">
            <a:extLst>
              <a:ext uri="{FF2B5EF4-FFF2-40B4-BE49-F238E27FC236}">
                <a16:creationId xmlns:a16="http://schemas.microsoft.com/office/drawing/2014/main" id="{C26B15C3-D5CC-940F-39CA-FBA93E4F0DAB}"/>
              </a:ext>
            </a:extLst>
          </p:cNvPr>
          <p:cNvSpPr/>
          <p:nvPr/>
        </p:nvSpPr>
        <p:spPr>
          <a:xfrm>
            <a:off x="344384" y="4690753"/>
            <a:ext cx="11507190" cy="21909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fr-CA" u="sng" dirty="0"/>
              <a:t>Contenu maniaque:</a:t>
            </a:r>
            <a:endParaRPr lang="fr-CA" dirty="0"/>
          </a:p>
          <a:p>
            <a:pPr marL="285750" indent="-285750">
              <a:buFont typeface="Arial" panose="020B0604020202020204" pitchFamily="34" charset="0"/>
              <a:buChar char="•"/>
            </a:pPr>
            <a:r>
              <a:rPr lang="fr-CA" dirty="0"/>
              <a:t>idées grandioses, exaltation, élévation de l’estime de soi, </a:t>
            </a:r>
          </a:p>
          <a:p>
            <a:pPr marL="285750" indent="-285750">
              <a:buFont typeface="Arial" panose="020B0604020202020204" pitchFamily="34" charset="0"/>
              <a:buChar char="•"/>
            </a:pPr>
            <a:r>
              <a:rPr lang="fr-CA" dirty="0"/>
              <a:t>super pouvoir, impression d’être investi par une mission</a:t>
            </a:r>
          </a:p>
          <a:p>
            <a:r>
              <a:rPr lang="fr-CA" u="sng" dirty="0"/>
              <a:t>Contenu psychotique</a:t>
            </a:r>
            <a:r>
              <a:rPr lang="fr-CA" dirty="0"/>
              <a:t>: </a:t>
            </a:r>
          </a:p>
          <a:p>
            <a:pPr marL="285750" indent="-285750">
              <a:buFont typeface="Arial" panose="020B0604020202020204" pitchFamily="34" charset="0"/>
              <a:buChar char="•"/>
            </a:pPr>
            <a:r>
              <a:rPr lang="fr-CA" dirty="0"/>
              <a:t>idées délirantes (paranoïdes, de grandeur, de culpabilité, somatique, etc.), </a:t>
            </a:r>
          </a:p>
          <a:p>
            <a:pPr marL="285750" indent="-285750">
              <a:buFont typeface="Arial" panose="020B0604020202020204" pitchFamily="34" charset="0"/>
              <a:buChar char="•"/>
            </a:pPr>
            <a:r>
              <a:rPr lang="fr-CA" dirty="0"/>
              <a:t>idées de référence, de contrôle (gestes, idées, vol/insertion/diffusion/écho de la pensée</a:t>
            </a:r>
          </a:p>
        </p:txBody>
      </p:sp>
      <p:sp>
        <p:nvSpPr>
          <p:cNvPr id="7" name="Rectangle 6">
            <a:extLst>
              <a:ext uri="{FF2B5EF4-FFF2-40B4-BE49-F238E27FC236}">
                <a16:creationId xmlns:a16="http://schemas.microsoft.com/office/drawing/2014/main" id="{366630C2-ECCC-5023-E825-63B03AF25EF8}"/>
              </a:ext>
            </a:extLst>
          </p:cNvPr>
          <p:cNvSpPr/>
          <p:nvPr/>
        </p:nvSpPr>
        <p:spPr>
          <a:xfrm>
            <a:off x="5267696" y="4042439"/>
            <a:ext cx="2190008" cy="629392"/>
          </a:xfrm>
          <a:prstGeom prst="rect">
            <a:avLst/>
          </a:prstGeom>
          <a:solidFill>
            <a:srgbClr val="70AD47">
              <a:alpha val="20000"/>
            </a:srgb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CA"/>
          </a:p>
        </p:txBody>
      </p:sp>
      <p:sp>
        <p:nvSpPr>
          <p:cNvPr id="8" name="Nuage 7">
            <a:extLst>
              <a:ext uri="{FF2B5EF4-FFF2-40B4-BE49-F238E27FC236}">
                <a16:creationId xmlns:a16="http://schemas.microsoft.com/office/drawing/2014/main" id="{A5507FB4-6770-E64A-A9C5-D606609C192F}"/>
              </a:ext>
            </a:extLst>
          </p:cNvPr>
          <p:cNvSpPr/>
          <p:nvPr/>
        </p:nvSpPr>
        <p:spPr>
          <a:xfrm>
            <a:off x="8700655" y="3584487"/>
            <a:ext cx="3491345" cy="1743813"/>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CA" dirty="0"/>
              <a:t>Plus de détail dans document</a:t>
            </a:r>
          </a:p>
        </p:txBody>
      </p:sp>
    </p:spTree>
    <p:extLst>
      <p:ext uri="{BB962C8B-B14F-4D97-AF65-F5344CB8AC3E}">
        <p14:creationId xmlns:p14="http://schemas.microsoft.com/office/powerpoint/2010/main" val="3973483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E33ED65-7E65-D8C2-C95F-40F5C0343A14}"/>
              </a:ext>
            </a:extLst>
          </p:cNvPr>
          <p:cNvSpPr>
            <a:spLocks noGrp="1"/>
          </p:cNvSpPr>
          <p:nvPr>
            <p:ph type="title"/>
          </p:nvPr>
        </p:nvSpPr>
        <p:spPr>
          <a:xfrm>
            <a:off x="838200" y="365125"/>
            <a:ext cx="10515600" cy="1325563"/>
          </a:xfrm>
        </p:spPr>
        <p:txBody>
          <a:bodyPr>
            <a:normAutofit/>
          </a:bodyPr>
          <a:lstStyle/>
          <a:p>
            <a:r>
              <a:rPr lang="en-US" dirty="0"/>
              <a:t>Question 2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9B15E02-FBB0-3509-AFE0-B881E448555D}"/>
              </a:ext>
            </a:extLst>
          </p:cNvPr>
          <p:cNvSpPr>
            <a:spLocks noGrp="1"/>
          </p:cNvSpPr>
          <p:nvPr>
            <p:ph idx="1"/>
          </p:nvPr>
        </p:nvSpPr>
        <p:spPr>
          <a:xfrm>
            <a:off x="838200" y="1825625"/>
            <a:ext cx="10515600" cy="4351338"/>
          </a:xfrm>
        </p:spPr>
        <p:txBody>
          <a:bodyPr>
            <a:normAutofit/>
          </a:bodyPr>
          <a:lstStyle/>
          <a:p>
            <a:r>
              <a:rPr lang="en-US" sz="2000" dirty="0"/>
              <a:t>Une </a:t>
            </a:r>
            <a:r>
              <a:rPr lang="en-US" sz="2000" dirty="0" err="1"/>
              <a:t>patiente</a:t>
            </a:r>
            <a:r>
              <a:rPr lang="en-US" sz="2000" dirty="0"/>
              <a:t> </a:t>
            </a:r>
            <a:r>
              <a:rPr lang="en-US" sz="2000" dirty="0" err="1"/>
              <a:t>âgée</a:t>
            </a:r>
            <a:r>
              <a:rPr lang="en-US" sz="2000" dirty="0"/>
              <a:t> de 78 </a:t>
            </a:r>
            <a:r>
              <a:rPr lang="en-US" sz="2000" dirty="0" err="1"/>
              <a:t>ans</a:t>
            </a:r>
            <a:r>
              <a:rPr lang="en-US" sz="2000" dirty="0"/>
              <a:t> </a:t>
            </a:r>
            <a:r>
              <a:rPr lang="en-US" sz="2000" dirty="0" err="1"/>
              <a:t>vient</a:t>
            </a:r>
            <a:r>
              <a:rPr lang="en-US" sz="2000" dirty="0"/>
              <a:t> vous voir à la </a:t>
            </a:r>
            <a:r>
              <a:rPr lang="en-US" sz="2000" dirty="0" err="1"/>
              <a:t>pharmacie</a:t>
            </a:r>
            <a:r>
              <a:rPr lang="en-US" sz="2000" dirty="0"/>
              <a:t> un peu </a:t>
            </a:r>
            <a:r>
              <a:rPr lang="en-US" sz="2000" dirty="0" err="1"/>
              <a:t>paniquée</a:t>
            </a:r>
            <a:r>
              <a:rPr lang="en-US" sz="2000" dirty="0"/>
              <a:t> de trembler </a:t>
            </a:r>
            <a:r>
              <a:rPr lang="en-US" sz="2000" dirty="0" err="1"/>
              <a:t>autant</a:t>
            </a:r>
            <a:r>
              <a:rPr lang="en-US" sz="2000" dirty="0"/>
              <a:t>. Elle </a:t>
            </a:r>
            <a:r>
              <a:rPr lang="en-US" sz="2000" dirty="0" err="1"/>
              <a:t>prend</a:t>
            </a:r>
            <a:r>
              <a:rPr lang="en-US" sz="2000" dirty="0"/>
              <a:t> pour seul medicament un ISRS </a:t>
            </a:r>
            <a:r>
              <a:rPr lang="en-US" sz="2000" dirty="0" err="1"/>
              <a:t>depuis</a:t>
            </a:r>
            <a:r>
              <a:rPr lang="en-US" sz="2000" dirty="0"/>
              <a:t> </a:t>
            </a:r>
            <a:r>
              <a:rPr lang="en-US" sz="2000" dirty="0" err="1"/>
              <a:t>quelques</a:t>
            </a:r>
            <a:r>
              <a:rPr lang="en-US" sz="2000" dirty="0"/>
              <a:t> </a:t>
            </a:r>
            <a:r>
              <a:rPr lang="en-US" sz="2000" dirty="0" err="1"/>
              <a:t>mois</a:t>
            </a:r>
            <a:r>
              <a:rPr lang="en-US" sz="2000" dirty="0"/>
              <a:t>. </a:t>
            </a:r>
          </a:p>
          <a:p>
            <a:r>
              <a:rPr lang="en-US" sz="2000" dirty="0"/>
              <a:t>Vous </a:t>
            </a:r>
            <a:r>
              <a:rPr lang="en-US" sz="2000" dirty="0" err="1"/>
              <a:t>réalisez</a:t>
            </a:r>
            <a:r>
              <a:rPr lang="en-US" sz="2000" dirty="0"/>
              <a:t> </a:t>
            </a:r>
            <a:r>
              <a:rPr lang="en-US" sz="2000" dirty="0" err="1"/>
              <a:t>qu’elle</a:t>
            </a:r>
            <a:r>
              <a:rPr lang="en-US" sz="2000" dirty="0"/>
              <a:t> </a:t>
            </a:r>
            <a:r>
              <a:rPr lang="en-US" sz="2000" dirty="0" err="1"/>
              <a:t>était</a:t>
            </a:r>
            <a:r>
              <a:rPr lang="en-US" sz="2000" dirty="0"/>
              <a:t> </a:t>
            </a:r>
            <a:r>
              <a:rPr lang="en-US" sz="2000" dirty="0" err="1"/>
              <a:t>suivie</a:t>
            </a:r>
            <a:r>
              <a:rPr lang="en-US" sz="2000" dirty="0"/>
              <a:t> </a:t>
            </a:r>
            <a:r>
              <a:rPr lang="en-US" sz="2000" dirty="0" err="1"/>
              <a:t>en</a:t>
            </a:r>
            <a:r>
              <a:rPr lang="en-US" sz="2000" dirty="0"/>
              <a:t> </a:t>
            </a:r>
            <a:r>
              <a:rPr lang="en-US" sz="2000" dirty="0" err="1"/>
              <a:t>gérontopsychiatrie</a:t>
            </a:r>
            <a:r>
              <a:rPr lang="en-US" sz="2000" dirty="0"/>
              <a:t> il y a 3 </a:t>
            </a:r>
            <a:r>
              <a:rPr lang="en-US" sz="2000" dirty="0" err="1"/>
              <a:t>ans</a:t>
            </a:r>
            <a:r>
              <a:rPr lang="en-US" sz="2000" dirty="0"/>
              <a:t> pour </a:t>
            </a:r>
            <a:r>
              <a:rPr lang="en-US" sz="2000" dirty="0" err="1"/>
              <a:t>une</a:t>
            </a:r>
            <a:r>
              <a:rPr lang="en-US" sz="2000" dirty="0"/>
              <a:t> depression majeure et </a:t>
            </a:r>
            <a:r>
              <a:rPr lang="en-US" sz="2000" dirty="0" err="1"/>
              <a:t>qu’elle</a:t>
            </a:r>
            <a:r>
              <a:rPr lang="en-US" sz="2000" dirty="0"/>
              <a:t> </a:t>
            </a:r>
            <a:r>
              <a:rPr lang="en-US" sz="2000" dirty="0" err="1"/>
              <a:t>prenait</a:t>
            </a:r>
            <a:r>
              <a:rPr lang="en-US" sz="2000" dirty="0"/>
              <a:t> le </a:t>
            </a:r>
            <a:r>
              <a:rPr lang="en-US" sz="2000" dirty="0" err="1"/>
              <a:t>même</a:t>
            </a:r>
            <a:r>
              <a:rPr lang="en-US" sz="2000" dirty="0"/>
              <a:t> </a:t>
            </a:r>
            <a:r>
              <a:rPr lang="en-US" sz="2000" dirty="0" err="1"/>
              <a:t>traitement</a:t>
            </a:r>
            <a:r>
              <a:rPr lang="en-US" sz="2000" dirty="0"/>
              <a:t> à </a:t>
            </a:r>
            <a:r>
              <a:rPr lang="en-US" sz="2000" dirty="0" err="1"/>
              <a:t>l’époque</a:t>
            </a:r>
            <a:r>
              <a:rPr lang="en-US" sz="2000" dirty="0"/>
              <a:t>, qui a </a:t>
            </a:r>
            <a:r>
              <a:rPr lang="en-US" sz="2000" dirty="0" err="1"/>
              <a:t>été</a:t>
            </a:r>
            <a:r>
              <a:rPr lang="en-US" sz="2000" dirty="0"/>
              <a:t> </a:t>
            </a:r>
            <a:r>
              <a:rPr lang="en-US" sz="2000" dirty="0" err="1"/>
              <a:t>sevré</a:t>
            </a:r>
            <a:r>
              <a:rPr lang="en-US" sz="2000" dirty="0"/>
              <a:t> après 1 an, et </a:t>
            </a:r>
            <a:r>
              <a:rPr lang="en-US" sz="2000" dirty="0" err="1"/>
              <a:t>repris</a:t>
            </a:r>
            <a:r>
              <a:rPr lang="en-US" sz="2000" dirty="0"/>
              <a:t> il y a </a:t>
            </a:r>
            <a:r>
              <a:rPr lang="en-US" sz="2000" dirty="0" err="1"/>
              <a:t>quelques</a:t>
            </a:r>
            <a:r>
              <a:rPr lang="en-US" sz="2000" dirty="0"/>
              <a:t> </a:t>
            </a:r>
            <a:r>
              <a:rPr lang="en-US" sz="2000" dirty="0" err="1"/>
              <a:t>mois</a:t>
            </a:r>
            <a:r>
              <a:rPr lang="en-US" sz="2000" dirty="0"/>
              <a:t>. </a:t>
            </a:r>
          </a:p>
          <a:p>
            <a:r>
              <a:rPr lang="en-US" sz="2000" dirty="0"/>
              <a:t>Vous vous </a:t>
            </a:r>
            <a:r>
              <a:rPr lang="en-US" sz="2000" dirty="0" err="1"/>
              <a:t>demandez</a:t>
            </a:r>
            <a:r>
              <a:rPr lang="en-US" sz="2000" dirty="0"/>
              <a:t> </a:t>
            </a:r>
            <a:r>
              <a:rPr lang="en-US" sz="2000" dirty="0" err="1"/>
              <a:t>si</a:t>
            </a:r>
            <a:r>
              <a:rPr lang="en-US" sz="2000" dirty="0"/>
              <a:t> </a:t>
            </a:r>
            <a:r>
              <a:rPr lang="en-US" sz="2000" dirty="0" err="1"/>
              <a:t>c’est</a:t>
            </a:r>
            <a:r>
              <a:rPr lang="en-US" sz="2000" dirty="0"/>
              <a:t> </a:t>
            </a:r>
            <a:r>
              <a:rPr lang="en-US" sz="2000" dirty="0" err="1"/>
              <a:t>dû</a:t>
            </a:r>
            <a:r>
              <a:rPr lang="en-US" sz="2000" dirty="0"/>
              <a:t> à </a:t>
            </a:r>
            <a:r>
              <a:rPr lang="en-US" sz="2000" dirty="0" err="1"/>
              <a:t>l’ISRS</a:t>
            </a:r>
            <a:r>
              <a:rPr lang="en-US" sz="2000" dirty="0"/>
              <a:t> </a:t>
            </a:r>
            <a:r>
              <a:rPr lang="en-US" sz="2000" dirty="0" err="1"/>
              <a:t>ou</a:t>
            </a:r>
            <a:r>
              <a:rPr lang="en-US" sz="2000" dirty="0"/>
              <a:t> </a:t>
            </a:r>
            <a:r>
              <a:rPr lang="en-US" sz="2000" dirty="0" err="1"/>
              <a:t>s’il</a:t>
            </a:r>
            <a:r>
              <a:rPr lang="en-US" sz="2000" dirty="0"/>
              <a:t> y a </a:t>
            </a:r>
            <a:r>
              <a:rPr lang="en-US" sz="2000" dirty="0" err="1"/>
              <a:t>une</a:t>
            </a:r>
            <a:r>
              <a:rPr lang="en-US" sz="2000" dirty="0"/>
              <a:t> </a:t>
            </a:r>
            <a:r>
              <a:rPr lang="en-US" sz="2000" dirty="0" err="1"/>
              <a:t>autre</a:t>
            </a:r>
            <a:r>
              <a:rPr lang="en-US" sz="2000" dirty="0"/>
              <a:t> </a:t>
            </a:r>
            <a:r>
              <a:rPr lang="en-US" sz="2000" dirty="0" err="1"/>
              <a:t>maladie</a:t>
            </a:r>
            <a:r>
              <a:rPr lang="en-US" sz="2000" dirty="0"/>
              <a:t> </a:t>
            </a:r>
            <a:r>
              <a:rPr lang="en-US" sz="2000" dirty="0" err="1"/>
              <a:t>neurodégénérative</a:t>
            </a:r>
            <a:r>
              <a:rPr lang="en-US" sz="2000" dirty="0"/>
              <a:t> </a:t>
            </a:r>
            <a:r>
              <a:rPr lang="en-US" sz="2000" dirty="0" err="1"/>
              <a:t>en</a:t>
            </a:r>
            <a:r>
              <a:rPr lang="en-US" sz="2000" dirty="0"/>
              <a:t>-dessous. </a:t>
            </a:r>
          </a:p>
          <a:p>
            <a:r>
              <a:rPr lang="en-US" sz="2000" dirty="0"/>
              <a:t>Dans quelle section de </a:t>
            </a:r>
            <a:r>
              <a:rPr lang="en-US" sz="2000" dirty="0" err="1"/>
              <a:t>l’Examen</a:t>
            </a:r>
            <a:r>
              <a:rPr lang="en-US" sz="2000" dirty="0"/>
              <a:t> mental du </a:t>
            </a:r>
            <a:r>
              <a:rPr lang="en-US" sz="2000" dirty="0" err="1"/>
              <a:t>gérontopsychiatre</a:t>
            </a:r>
            <a:r>
              <a:rPr lang="en-US" sz="2000" dirty="0"/>
              <a:t> </a:t>
            </a:r>
            <a:r>
              <a:rPr lang="en-US" sz="2000" dirty="0" err="1"/>
              <a:t>auriez</a:t>
            </a:r>
            <a:r>
              <a:rPr lang="en-US" sz="2000" dirty="0"/>
              <a:t>-vous </a:t>
            </a:r>
            <a:r>
              <a:rPr lang="en-US" sz="2000" dirty="0" err="1"/>
              <a:t>cette</a:t>
            </a:r>
            <a:r>
              <a:rPr lang="en-US" sz="2000" dirty="0"/>
              <a:t> information dans le </a:t>
            </a:r>
            <a:r>
              <a:rPr lang="en-US" sz="2000" dirty="0" err="1"/>
              <a:t>suivi</a:t>
            </a:r>
            <a:r>
              <a:rPr lang="en-US" sz="2000" dirty="0"/>
              <a:t> </a:t>
            </a:r>
            <a:r>
              <a:rPr lang="en-US" sz="2000" dirty="0" err="1"/>
              <a:t>d’il</a:t>
            </a:r>
            <a:r>
              <a:rPr lang="en-US" sz="2000" dirty="0"/>
              <a:t> y a 3 </a:t>
            </a:r>
            <a:r>
              <a:rPr lang="en-US" sz="2000" dirty="0" err="1"/>
              <a:t>ans</a:t>
            </a:r>
            <a:r>
              <a:rPr lang="en-US" sz="2000" dirty="0"/>
              <a:t> ? </a:t>
            </a:r>
          </a:p>
          <a:p>
            <a:pPr marL="457200" lvl="1" indent="0">
              <a:buNone/>
            </a:pPr>
            <a:r>
              <a:rPr lang="en-US" sz="2000" dirty="0"/>
              <a:t>A) </a:t>
            </a:r>
            <a:r>
              <a:rPr lang="en-US" sz="2000" dirty="0" err="1"/>
              <a:t>Apparence</a:t>
            </a:r>
            <a:endParaRPr lang="en-US" sz="2000" dirty="0"/>
          </a:p>
          <a:p>
            <a:pPr marL="457200" lvl="1" indent="0">
              <a:buNone/>
            </a:pPr>
            <a:r>
              <a:rPr lang="en-US" sz="2000" dirty="0"/>
              <a:t>B) </a:t>
            </a:r>
            <a:r>
              <a:rPr lang="en-US" sz="2000" dirty="0" err="1"/>
              <a:t>Activité</a:t>
            </a:r>
            <a:r>
              <a:rPr lang="en-US" sz="2000" dirty="0"/>
              <a:t> </a:t>
            </a:r>
            <a:r>
              <a:rPr lang="en-US" sz="2000" dirty="0" err="1"/>
              <a:t>psychomotrice</a:t>
            </a:r>
            <a:endParaRPr lang="en-US" sz="2000" dirty="0"/>
          </a:p>
          <a:p>
            <a:pPr marL="457200" lvl="1" indent="0">
              <a:buNone/>
            </a:pPr>
            <a:r>
              <a:rPr lang="en-US" sz="2000" dirty="0"/>
              <a:t>C) </a:t>
            </a:r>
            <a:r>
              <a:rPr lang="en-US" sz="2000" dirty="0" err="1"/>
              <a:t>Humeur</a:t>
            </a:r>
            <a:r>
              <a:rPr lang="en-US" sz="2000" dirty="0"/>
              <a:t>-Affect</a:t>
            </a:r>
          </a:p>
          <a:p>
            <a:pPr marL="457200" lvl="1" indent="0">
              <a:buNone/>
            </a:pPr>
            <a:r>
              <a:rPr lang="en-US" sz="2000" dirty="0"/>
              <a:t>D) OPÉRATIONS de la Pensée</a:t>
            </a:r>
          </a:p>
          <a:p>
            <a:pPr marL="457200" lvl="1" indent="0">
              <a:buNone/>
            </a:pPr>
            <a:endParaRPr lang="en-US" sz="1300" dirty="0"/>
          </a:p>
        </p:txBody>
      </p:sp>
    </p:spTree>
    <p:extLst>
      <p:ext uri="{BB962C8B-B14F-4D97-AF65-F5344CB8AC3E}">
        <p14:creationId xmlns:p14="http://schemas.microsoft.com/office/powerpoint/2010/main" val="18439142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C6AF9-4431-55B1-0096-E9F3D835724C}"/>
              </a:ext>
            </a:extLst>
          </p:cNvPr>
          <p:cNvSpPr>
            <a:spLocks noGrp="1"/>
          </p:cNvSpPr>
          <p:nvPr>
            <p:ph type="title"/>
          </p:nvPr>
        </p:nvSpPr>
        <p:spPr/>
        <p:txBody>
          <a:bodyPr>
            <a:normAutofit/>
          </a:bodyPr>
          <a:lstStyle/>
          <a:p>
            <a:r>
              <a:rPr lang="fr-CA"/>
              <a:t>Pensée - contenu</a:t>
            </a:r>
            <a:br>
              <a:rPr lang="fr-CA"/>
            </a:br>
            <a:endParaRPr lang="fr-CA" dirty="0"/>
          </a:p>
        </p:txBody>
      </p:sp>
      <p:graphicFrame>
        <p:nvGraphicFramePr>
          <p:cNvPr id="7" name="Content Placeholder 2">
            <a:extLst>
              <a:ext uri="{FF2B5EF4-FFF2-40B4-BE49-F238E27FC236}">
                <a16:creationId xmlns:a16="http://schemas.microsoft.com/office/drawing/2014/main" id="{29D34B2E-4152-11C2-45D1-4A0927C05BDE}"/>
              </a:ext>
            </a:extLst>
          </p:cNvPr>
          <p:cNvGraphicFramePr>
            <a:graphicFrameLocks noGrp="1"/>
          </p:cNvGraphicFramePr>
          <p:nvPr>
            <p:ph idx="1"/>
            <p:extLst>
              <p:ext uri="{D42A27DB-BD31-4B8C-83A1-F6EECF244321}">
                <p14:modId xmlns:p14="http://schemas.microsoft.com/office/powerpoint/2010/main" val="188376597"/>
              </p:ext>
            </p:extLst>
          </p:nvPr>
        </p:nvGraphicFramePr>
        <p:xfrm>
          <a:off x="438150" y="1504950"/>
          <a:ext cx="10915650" cy="4672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05061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FD694-05A2-29A8-D8D8-5A85CF0FCF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D67D26-B975-C387-C7B7-EF27EDC7BBB0}"/>
              </a:ext>
            </a:extLst>
          </p:cNvPr>
          <p:cNvSpPr>
            <a:spLocks noGrp="1"/>
          </p:cNvSpPr>
          <p:nvPr>
            <p:ph type="title"/>
          </p:nvPr>
        </p:nvSpPr>
        <p:spPr>
          <a:xfrm>
            <a:off x="738492" y="193729"/>
            <a:ext cx="10364451" cy="1596177"/>
          </a:xfrm>
        </p:spPr>
        <p:txBody>
          <a:bodyPr/>
          <a:lstStyle/>
          <a:p>
            <a:r>
              <a:rPr lang="fr-CA" dirty="0"/>
              <a:t>Examen mental –Nicolas </a:t>
            </a:r>
            <a:r>
              <a:rPr lang="fr-CA" dirty="0" err="1"/>
              <a:t>Dugré</a:t>
            </a:r>
            <a:r>
              <a:rPr lang="fr-CA" dirty="0"/>
              <a:t> </a:t>
            </a:r>
          </a:p>
        </p:txBody>
      </p:sp>
      <p:graphicFrame>
        <p:nvGraphicFramePr>
          <p:cNvPr id="6" name="Content Placeholder 2">
            <a:extLst>
              <a:ext uri="{FF2B5EF4-FFF2-40B4-BE49-F238E27FC236}">
                <a16:creationId xmlns:a16="http://schemas.microsoft.com/office/drawing/2014/main" id="{60348F27-495E-9436-1CB2-C2453F28B47D}"/>
              </a:ext>
            </a:extLst>
          </p:cNvPr>
          <p:cNvGraphicFramePr>
            <a:graphicFrameLocks/>
          </p:cNvGraphicFramePr>
          <p:nvPr>
            <p:extLst>
              <p:ext uri="{D42A27DB-BD31-4B8C-83A1-F6EECF244321}">
                <p14:modId xmlns:p14="http://schemas.microsoft.com/office/powerpoint/2010/main" val="1046126653"/>
              </p:ext>
            </p:extLst>
          </p:nvPr>
        </p:nvGraphicFramePr>
        <p:xfrm>
          <a:off x="542441" y="1317356"/>
          <a:ext cx="10911067" cy="5346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D6EBB4EE-355F-F3E0-E7E5-7F9E078BB56B}"/>
                  </a:ext>
                </a:extLst>
              </p14:cNvPr>
              <p14:cNvContentPartPr/>
              <p14:nvPr/>
            </p14:nvContentPartPr>
            <p14:xfrm>
              <a:off x="2685669" y="2638331"/>
              <a:ext cx="360" cy="360"/>
            </p14:xfrm>
          </p:contentPart>
        </mc:Choice>
        <mc:Fallback xmlns="">
          <p:pic>
            <p:nvPicPr>
              <p:cNvPr id="4" name="Ink 3">
                <a:extLst>
                  <a:ext uri="{FF2B5EF4-FFF2-40B4-BE49-F238E27FC236}">
                    <a16:creationId xmlns:a16="http://schemas.microsoft.com/office/drawing/2014/main" id="{D6EBB4EE-355F-F3E0-E7E5-7F9E078BB56B}"/>
                  </a:ext>
                </a:extLst>
              </p:cNvPr>
              <p:cNvPicPr/>
              <p:nvPr/>
            </p:nvPicPr>
            <p:blipFill>
              <a:blip r:embed="rId9"/>
              <a:stretch>
                <a:fillRect/>
              </a:stretch>
            </p:blipFill>
            <p:spPr>
              <a:xfrm>
                <a:off x="2679549" y="263221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A8BFC190-5A3C-DD75-F364-0FE5ED981BCF}"/>
                  </a:ext>
                </a:extLst>
              </p14:cNvPr>
              <p14:cNvContentPartPr/>
              <p14:nvPr/>
            </p14:nvContentPartPr>
            <p14:xfrm>
              <a:off x="2641389" y="2264651"/>
              <a:ext cx="360" cy="360"/>
            </p14:xfrm>
          </p:contentPart>
        </mc:Choice>
        <mc:Fallback xmlns="">
          <p:pic>
            <p:nvPicPr>
              <p:cNvPr id="5" name="Ink 4">
                <a:extLst>
                  <a:ext uri="{FF2B5EF4-FFF2-40B4-BE49-F238E27FC236}">
                    <a16:creationId xmlns:a16="http://schemas.microsoft.com/office/drawing/2014/main" id="{A8BFC190-5A3C-DD75-F364-0FE5ED981BCF}"/>
                  </a:ext>
                </a:extLst>
              </p:cNvPr>
              <p:cNvPicPr/>
              <p:nvPr/>
            </p:nvPicPr>
            <p:blipFill>
              <a:blip r:embed="rId9"/>
              <a:stretch>
                <a:fillRect/>
              </a:stretch>
            </p:blipFill>
            <p:spPr>
              <a:xfrm>
                <a:off x="2635269" y="22585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 name="Ink 2">
                <a:extLst>
                  <a:ext uri="{FF2B5EF4-FFF2-40B4-BE49-F238E27FC236}">
                    <a16:creationId xmlns:a16="http://schemas.microsoft.com/office/drawing/2014/main" id="{5ADD9695-3CF6-5CB4-4331-1F6342BD27F4}"/>
                  </a:ext>
                </a:extLst>
              </p14:cNvPr>
              <p14:cNvContentPartPr/>
              <p14:nvPr/>
            </p14:nvContentPartPr>
            <p14:xfrm>
              <a:off x="5353269" y="2545091"/>
              <a:ext cx="360" cy="360"/>
            </p14:xfrm>
          </p:contentPart>
        </mc:Choice>
        <mc:Fallback xmlns="">
          <p:pic>
            <p:nvPicPr>
              <p:cNvPr id="3" name="Ink 2">
                <a:extLst>
                  <a:ext uri="{FF2B5EF4-FFF2-40B4-BE49-F238E27FC236}">
                    <a16:creationId xmlns:a16="http://schemas.microsoft.com/office/drawing/2014/main" id="{5ADD9695-3CF6-5CB4-4331-1F6342BD27F4}"/>
                  </a:ext>
                </a:extLst>
              </p:cNvPr>
              <p:cNvPicPr/>
              <p:nvPr/>
            </p:nvPicPr>
            <p:blipFill>
              <a:blip r:embed="rId9"/>
              <a:stretch>
                <a:fillRect/>
              </a:stretch>
            </p:blipFill>
            <p:spPr>
              <a:xfrm>
                <a:off x="5347149" y="253897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B3F46216-BA64-4B79-A7A3-D38818FCB1E4}"/>
                  </a:ext>
                </a:extLst>
              </p14:cNvPr>
              <p14:cNvContentPartPr/>
              <p14:nvPr/>
            </p14:nvContentPartPr>
            <p14:xfrm>
              <a:off x="3928749" y="2249171"/>
              <a:ext cx="360" cy="2160"/>
            </p14:xfrm>
          </p:contentPart>
        </mc:Choice>
        <mc:Fallback xmlns="">
          <p:pic>
            <p:nvPicPr>
              <p:cNvPr id="7" name="Ink 6">
                <a:extLst>
                  <a:ext uri="{FF2B5EF4-FFF2-40B4-BE49-F238E27FC236}">
                    <a16:creationId xmlns:a16="http://schemas.microsoft.com/office/drawing/2014/main" id="{B3F46216-BA64-4B79-A7A3-D38818FCB1E4}"/>
                  </a:ext>
                </a:extLst>
              </p:cNvPr>
              <p:cNvPicPr/>
              <p:nvPr/>
            </p:nvPicPr>
            <p:blipFill>
              <a:blip r:embed="rId13"/>
              <a:stretch>
                <a:fillRect/>
              </a:stretch>
            </p:blipFill>
            <p:spPr>
              <a:xfrm>
                <a:off x="3922629" y="2243051"/>
                <a:ext cx="12600" cy="14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6A9A7947-9915-2876-39F6-B933A00C32A4}"/>
                  </a:ext>
                </a:extLst>
              </p14:cNvPr>
              <p14:cNvContentPartPr/>
              <p14:nvPr/>
            </p14:nvContentPartPr>
            <p14:xfrm>
              <a:off x="3685749" y="3285971"/>
              <a:ext cx="6120" cy="360"/>
            </p14:xfrm>
          </p:contentPart>
        </mc:Choice>
        <mc:Fallback xmlns="">
          <p:pic>
            <p:nvPicPr>
              <p:cNvPr id="8" name="Ink 7">
                <a:extLst>
                  <a:ext uri="{FF2B5EF4-FFF2-40B4-BE49-F238E27FC236}">
                    <a16:creationId xmlns:a16="http://schemas.microsoft.com/office/drawing/2014/main" id="{6A9A7947-9915-2876-39F6-B933A00C32A4}"/>
                  </a:ext>
                </a:extLst>
              </p:cNvPr>
              <p:cNvPicPr/>
              <p:nvPr/>
            </p:nvPicPr>
            <p:blipFill>
              <a:blip r:embed="rId13"/>
              <a:stretch>
                <a:fillRect/>
              </a:stretch>
            </p:blipFill>
            <p:spPr>
              <a:xfrm>
                <a:off x="3679629" y="3279851"/>
                <a:ext cx="183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1FF4D038-B2CA-9CEB-8D19-A0C21ACC8C8D}"/>
                  </a:ext>
                </a:extLst>
              </p14:cNvPr>
              <p14:cNvContentPartPr/>
              <p14:nvPr/>
            </p14:nvContentPartPr>
            <p14:xfrm>
              <a:off x="1812309" y="2825171"/>
              <a:ext cx="360" cy="360"/>
            </p14:xfrm>
          </p:contentPart>
        </mc:Choice>
        <mc:Fallback xmlns="">
          <p:pic>
            <p:nvPicPr>
              <p:cNvPr id="9" name="Ink 8">
                <a:extLst>
                  <a:ext uri="{FF2B5EF4-FFF2-40B4-BE49-F238E27FC236}">
                    <a16:creationId xmlns:a16="http://schemas.microsoft.com/office/drawing/2014/main" id="{1FF4D038-B2CA-9CEB-8D19-A0C21ACC8C8D}"/>
                  </a:ext>
                </a:extLst>
              </p:cNvPr>
              <p:cNvPicPr/>
              <p:nvPr/>
            </p:nvPicPr>
            <p:blipFill>
              <a:blip r:embed="rId9"/>
              <a:stretch>
                <a:fillRect/>
              </a:stretch>
            </p:blipFill>
            <p:spPr>
              <a:xfrm>
                <a:off x="1806189" y="28190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2786A684-73E8-FA94-5DB0-2BBDFC8E5E93}"/>
                  </a:ext>
                </a:extLst>
              </p14:cNvPr>
              <p14:cNvContentPartPr/>
              <p14:nvPr/>
            </p14:nvContentPartPr>
            <p14:xfrm>
              <a:off x="653469" y="2231171"/>
              <a:ext cx="360" cy="360"/>
            </p14:xfrm>
          </p:contentPart>
        </mc:Choice>
        <mc:Fallback xmlns="">
          <p:pic>
            <p:nvPicPr>
              <p:cNvPr id="10" name="Ink 9">
                <a:extLst>
                  <a:ext uri="{FF2B5EF4-FFF2-40B4-BE49-F238E27FC236}">
                    <a16:creationId xmlns:a16="http://schemas.microsoft.com/office/drawing/2014/main" id="{2786A684-73E8-FA94-5DB0-2BBDFC8E5E93}"/>
                  </a:ext>
                </a:extLst>
              </p:cNvPr>
              <p:cNvPicPr/>
              <p:nvPr/>
            </p:nvPicPr>
            <p:blipFill>
              <a:blip r:embed="rId9"/>
              <a:stretch>
                <a:fillRect/>
              </a:stretch>
            </p:blipFill>
            <p:spPr>
              <a:xfrm>
                <a:off x="647349" y="2225051"/>
                <a:ext cx="12600" cy="12600"/>
              </a:xfrm>
              <a:prstGeom prst="rect">
                <a:avLst/>
              </a:prstGeom>
            </p:spPr>
          </p:pic>
        </mc:Fallback>
      </mc:AlternateContent>
      <p:pic>
        <p:nvPicPr>
          <p:cNvPr id="11" name="Picture 10">
            <a:extLst>
              <a:ext uri="{FF2B5EF4-FFF2-40B4-BE49-F238E27FC236}">
                <a16:creationId xmlns:a16="http://schemas.microsoft.com/office/drawing/2014/main" id="{8F637D67-E141-69B4-5F0D-3673E5299427}"/>
              </a:ext>
            </a:extLst>
          </p:cNvPr>
          <p:cNvPicPr>
            <a:picLocks noChangeAspect="1"/>
          </p:cNvPicPr>
          <p:nvPr/>
        </p:nvPicPr>
        <p:blipFill>
          <a:blip r:embed="rId17"/>
          <a:stretch>
            <a:fillRect/>
          </a:stretch>
        </p:blipFill>
        <p:spPr>
          <a:xfrm>
            <a:off x="10067131" y="121867"/>
            <a:ext cx="1619001" cy="1739900"/>
          </a:xfrm>
          <a:prstGeom prst="rect">
            <a:avLst/>
          </a:prstGeom>
        </p:spPr>
      </p:pic>
      <p:sp>
        <p:nvSpPr>
          <p:cNvPr id="12" name="Frame 11">
            <a:extLst>
              <a:ext uri="{FF2B5EF4-FFF2-40B4-BE49-F238E27FC236}">
                <a16:creationId xmlns:a16="http://schemas.microsoft.com/office/drawing/2014/main" id="{A7F9052C-D474-1DE2-E196-25A044BD36CF}"/>
              </a:ext>
            </a:extLst>
          </p:cNvPr>
          <p:cNvSpPr/>
          <p:nvPr/>
        </p:nvSpPr>
        <p:spPr>
          <a:xfrm>
            <a:off x="469295" y="1589561"/>
            <a:ext cx="11180264" cy="3951083"/>
          </a:xfrm>
          <a:prstGeom prst="frame">
            <a:avLst>
              <a:gd name="adj1" fmla="val 284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6668E6ED-F67C-C8FB-770B-74F33BF42A37}"/>
              </a:ext>
            </a:extLst>
          </p:cNvPr>
          <p:cNvSpPr txBox="1"/>
          <p:nvPr/>
        </p:nvSpPr>
        <p:spPr>
          <a:xfrm>
            <a:off x="1536192" y="2767759"/>
            <a:ext cx="9074920" cy="1754326"/>
          </a:xfrm>
          <a:prstGeom prst="rect">
            <a:avLst/>
          </a:prstGeom>
          <a:noFill/>
        </p:spPr>
        <p:txBody>
          <a:bodyPr wrap="none" rtlCol="0">
            <a:spAutoFit/>
          </a:bodyPr>
          <a:lstStyle/>
          <a:p>
            <a:r>
              <a:rPr lang="fr-CA" dirty="0"/>
              <a:t>Pensée : cours fluide et logique, difficile à suivre si auditoire inattentif. </a:t>
            </a:r>
            <a:endParaRPr lang="en-CA" dirty="0"/>
          </a:p>
          <a:p>
            <a:r>
              <a:rPr lang="fr-CA" dirty="0"/>
              <a:t>Pensée : forme : abstraite, vocabulaire précis et recherché. </a:t>
            </a:r>
            <a:endParaRPr lang="en-CA" dirty="0"/>
          </a:p>
          <a:p>
            <a:r>
              <a:rPr lang="fr-CA" dirty="0"/>
              <a:t>Pensée : contenu centré sur messages-clés reliés au sujet. </a:t>
            </a:r>
          </a:p>
          <a:p>
            <a:r>
              <a:rPr lang="fr-CA" dirty="0"/>
              <a:t>Peu d’aspect émotifs élaborés malgré présentation d’1h. </a:t>
            </a:r>
            <a:endParaRPr lang="en-CA" dirty="0"/>
          </a:p>
          <a:p>
            <a:r>
              <a:rPr lang="fr-CA" dirty="0"/>
              <a:t>Pas d’idées suicidaires ni </a:t>
            </a:r>
            <a:r>
              <a:rPr lang="fr-CA" dirty="0" err="1"/>
              <a:t>hétéroagressives</a:t>
            </a:r>
            <a:r>
              <a:rPr lang="fr-CA" dirty="0"/>
              <a:t> mentionnées,  mais non-questionnées directement. </a:t>
            </a:r>
            <a:endParaRPr lang="en-CA" dirty="0"/>
          </a:p>
          <a:p>
            <a:endParaRPr lang="en-US" dirty="0"/>
          </a:p>
        </p:txBody>
      </p:sp>
    </p:spTree>
    <p:extLst>
      <p:ext uri="{BB962C8B-B14F-4D97-AF65-F5344CB8AC3E}">
        <p14:creationId xmlns:p14="http://schemas.microsoft.com/office/powerpoint/2010/main" val="23720847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a:xfrm>
            <a:off x="913775" y="1"/>
            <a:ext cx="10364451" cy="2214694"/>
          </a:xfrm>
        </p:spPr>
        <p:txBody>
          <a:bodyPr/>
          <a:lstStyle/>
          <a:p>
            <a:r>
              <a:rPr lang="fr-CA" dirty="0"/>
              <a:t>Perception</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7B8A17D0-50DF-F757-BAA6-C0EB6DE8F851}"/>
              </a:ext>
            </a:extLst>
          </p:cNvPr>
          <p:cNvSpPr/>
          <p:nvPr/>
        </p:nvSpPr>
        <p:spPr>
          <a:xfrm>
            <a:off x="617517" y="1579418"/>
            <a:ext cx="11055927" cy="3182587"/>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fr-CA" u="sng" dirty="0"/>
              <a:t>Hallucinations et illusions:</a:t>
            </a:r>
          </a:p>
          <a:p>
            <a:pPr marL="285750" indent="-285750">
              <a:buFont typeface="Arial" panose="020B0604020202020204" pitchFamily="34" charset="0"/>
              <a:buChar char="•"/>
            </a:pPr>
            <a:r>
              <a:rPr lang="fr-CA" dirty="0"/>
              <a:t>Auditives, visuelles, </a:t>
            </a:r>
            <a:r>
              <a:rPr lang="fr-CA" dirty="0">
                <a:solidFill>
                  <a:schemeClr val="bg1"/>
                </a:solidFill>
                <a:effectLst/>
                <a:latin typeface="GillSansMT"/>
              </a:rPr>
              <a:t>gustative, tactile, somatique ou </a:t>
            </a:r>
            <a:r>
              <a:rPr lang="fr-CA" dirty="0" err="1">
                <a:solidFill>
                  <a:schemeClr val="bg1"/>
                </a:solidFill>
                <a:effectLst/>
                <a:latin typeface="GillSansMT"/>
              </a:rPr>
              <a:t>cinesthésique</a:t>
            </a:r>
            <a:r>
              <a:rPr lang="fr-CA" dirty="0">
                <a:solidFill>
                  <a:schemeClr val="bg1"/>
                </a:solidFill>
                <a:effectLst/>
                <a:latin typeface="GillSansMT"/>
              </a:rPr>
              <a:t>, olfactive, </a:t>
            </a:r>
            <a:r>
              <a:rPr lang="fr-CA" dirty="0" err="1">
                <a:solidFill>
                  <a:schemeClr val="bg1"/>
                </a:solidFill>
                <a:effectLst/>
                <a:latin typeface="GillSansMT"/>
              </a:rPr>
              <a:t>mandatoire</a:t>
            </a:r>
            <a:r>
              <a:rPr lang="fr-CA" dirty="0">
                <a:solidFill>
                  <a:schemeClr val="bg1"/>
                </a:solidFill>
                <a:effectLst/>
                <a:latin typeface="GillSansMT"/>
              </a:rPr>
              <a:t>, </a:t>
            </a:r>
            <a:r>
              <a:rPr lang="fr-CA" dirty="0" err="1">
                <a:solidFill>
                  <a:schemeClr val="bg1"/>
                </a:solidFill>
                <a:effectLst/>
                <a:latin typeface="GillSansMT"/>
              </a:rPr>
              <a:t>menaçante</a:t>
            </a:r>
            <a:r>
              <a:rPr lang="fr-CA" dirty="0">
                <a:solidFill>
                  <a:schemeClr val="bg1"/>
                </a:solidFill>
                <a:effectLst/>
                <a:latin typeface="GillSansMT"/>
              </a:rPr>
              <a:t>, hypnagogique, hypnopompiques</a:t>
            </a:r>
            <a:r>
              <a:rPr lang="fr-CA" dirty="0"/>
              <a:t> </a:t>
            </a:r>
          </a:p>
          <a:p>
            <a:pPr marL="285750" indent="-285750">
              <a:buFont typeface="Arial" panose="020B0604020202020204" pitchFamily="34" charset="0"/>
              <a:buChar char="•"/>
            </a:pPr>
            <a:endParaRPr lang="fr-CA" dirty="0"/>
          </a:p>
          <a:p>
            <a:r>
              <a:rPr lang="fr-CA" u="sng" dirty="0"/>
              <a:t>Indices d’hallucinations</a:t>
            </a:r>
            <a:r>
              <a:rPr lang="fr-CA" dirty="0"/>
              <a:t>: </a:t>
            </a:r>
          </a:p>
          <a:p>
            <a:pPr marL="285750" indent="-285750">
              <a:buFont typeface="Arial" panose="020B0604020202020204" pitchFamily="34" charset="0"/>
              <a:buChar char="•"/>
            </a:pPr>
            <a:r>
              <a:rPr lang="fr-CA" dirty="0"/>
              <a:t>attitude d’écoute – non-attentif</a:t>
            </a:r>
          </a:p>
          <a:p>
            <a:pPr marL="285750" indent="-285750">
              <a:buFont typeface="Arial" panose="020B0604020202020204" pitchFamily="34" charset="0"/>
              <a:buChar char="•"/>
            </a:pPr>
            <a:r>
              <a:rPr lang="fr-CA" dirty="0"/>
              <a:t>blocage de la pensée</a:t>
            </a:r>
          </a:p>
          <a:p>
            <a:pPr marL="285750" indent="-285750">
              <a:buFont typeface="Arial" panose="020B0604020202020204" pitchFamily="34" charset="0"/>
              <a:buChar char="•"/>
            </a:pPr>
            <a:endParaRPr lang="fr-CA" dirty="0"/>
          </a:p>
          <a:p>
            <a:r>
              <a:rPr lang="en-CA" u="sng" dirty="0" err="1">
                <a:solidFill>
                  <a:schemeClr val="bg1"/>
                </a:solidFill>
                <a:latin typeface="GillSansMT"/>
              </a:rPr>
              <a:t>É</a:t>
            </a:r>
            <a:r>
              <a:rPr lang="en-CA" sz="1800" u="sng" dirty="0" err="1">
                <a:solidFill>
                  <a:schemeClr val="bg1"/>
                </a:solidFill>
                <a:effectLst/>
                <a:latin typeface="GillSansMT"/>
              </a:rPr>
              <a:t>tats</a:t>
            </a:r>
            <a:r>
              <a:rPr lang="en-CA" sz="1800" u="sng" dirty="0">
                <a:solidFill>
                  <a:schemeClr val="bg1"/>
                </a:solidFill>
                <a:effectLst/>
                <a:latin typeface="GillSansMT"/>
              </a:rPr>
              <a:t> </a:t>
            </a:r>
            <a:r>
              <a:rPr lang="en-CA" sz="1800" u="sng" dirty="0" err="1">
                <a:solidFill>
                  <a:schemeClr val="bg1"/>
                </a:solidFill>
                <a:effectLst/>
                <a:latin typeface="GillSansMT"/>
              </a:rPr>
              <a:t>dissociatifs</a:t>
            </a:r>
            <a:br>
              <a:rPr lang="en-CA" sz="1800" dirty="0">
                <a:solidFill>
                  <a:schemeClr val="bg1"/>
                </a:solidFill>
                <a:effectLst/>
                <a:latin typeface="GillSansMT"/>
              </a:rPr>
            </a:br>
            <a:r>
              <a:rPr lang="en-CA" sz="1800" dirty="0">
                <a:solidFill>
                  <a:schemeClr val="bg1"/>
                </a:solidFill>
                <a:effectLst/>
                <a:latin typeface="GillSansMT"/>
              </a:rPr>
              <a:t>• </a:t>
            </a:r>
            <a:r>
              <a:rPr lang="en-CA" sz="1800" dirty="0" err="1">
                <a:solidFill>
                  <a:schemeClr val="bg1"/>
                </a:solidFill>
                <a:effectLst/>
                <a:latin typeface="GillSansMT"/>
              </a:rPr>
              <a:t>dépersonnalisation</a:t>
            </a:r>
            <a:r>
              <a:rPr lang="en-CA" sz="1800" dirty="0">
                <a:solidFill>
                  <a:schemeClr val="bg1"/>
                </a:solidFill>
                <a:effectLst/>
                <a:latin typeface="GillSansMT"/>
              </a:rPr>
              <a:t>, </a:t>
            </a:r>
            <a:r>
              <a:rPr lang="en-CA" sz="1800" dirty="0" err="1">
                <a:solidFill>
                  <a:schemeClr val="bg1"/>
                </a:solidFill>
                <a:effectLst/>
                <a:latin typeface="GillSansMT"/>
              </a:rPr>
              <a:t>déréalisation</a:t>
            </a:r>
            <a:r>
              <a:rPr lang="en-CA" sz="1800" dirty="0">
                <a:solidFill>
                  <a:schemeClr val="bg1"/>
                </a:solidFill>
                <a:effectLst/>
                <a:latin typeface="GillSansMT"/>
              </a:rPr>
              <a:t> </a:t>
            </a:r>
          </a:p>
          <a:p>
            <a:endParaRPr lang="fr-CA" dirty="0"/>
          </a:p>
        </p:txBody>
      </p:sp>
      <p:sp>
        <p:nvSpPr>
          <p:cNvPr id="4" name="Rectangle 3">
            <a:extLst>
              <a:ext uri="{FF2B5EF4-FFF2-40B4-BE49-F238E27FC236}">
                <a16:creationId xmlns:a16="http://schemas.microsoft.com/office/drawing/2014/main" id="{7FCB7B6D-2985-CFEF-9CF9-DC154F85CD03}"/>
              </a:ext>
            </a:extLst>
          </p:cNvPr>
          <p:cNvSpPr/>
          <p:nvPr/>
        </p:nvSpPr>
        <p:spPr>
          <a:xfrm>
            <a:off x="617517" y="4762005"/>
            <a:ext cx="11055927" cy="890650"/>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3811285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93245-AC80-0EAA-7953-0E83C0D523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68D19B-02A7-8A25-5CCD-6E32EF245966}"/>
              </a:ext>
            </a:extLst>
          </p:cNvPr>
          <p:cNvSpPr>
            <a:spLocks noGrp="1"/>
          </p:cNvSpPr>
          <p:nvPr>
            <p:ph type="title"/>
          </p:nvPr>
        </p:nvSpPr>
        <p:spPr>
          <a:xfrm>
            <a:off x="738492" y="193729"/>
            <a:ext cx="10364451" cy="1596177"/>
          </a:xfrm>
        </p:spPr>
        <p:txBody>
          <a:bodyPr/>
          <a:lstStyle/>
          <a:p>
            <a:r>
              <a:rPr lang="fr-CA" dirty="0"/>
              <a:t>Examen mental –Nicolas </a:t>
            </a:r>
            <a:r>
              <a:rPr lang="fr-CA" dirty="0" err="1"/>
              <a:t>Dugré</a:t>
            </a:r>
            <a:r>
              <a:rPr lang="fr-CA" dirty="0"/>
              <a:t> </a:t>
            </a:r>
          </a:p>
        </p:txBody>
      </p:sp>
      <p:graphicFrame>
        <p:nvGraphicFramePr>
          <p:cNvPr id="6" name="Content Placeholder 2">
            <a:extLst>
              <a:ext uri="{FF2B5EF4-FFF2-40B4-BE49-F238E27FC236}">
                <a16:creationId xmlns:a16="http://schemas.microsoft.com/office/drawing/2014/main" id="{21CAFA73-0566-E48F-B342-75506F222F1F}"/>
              </a:ext>
            </a:extLst>
          </p:cNvPr>
          <p:cNvGraphicFramePr>
            <a:graphicFrameLocks/>
          </p:cNvGraphicFramePr>
          <p:nvPr>
            <p:extLst>
              <p:ext uri="{D42A27DB-BD31-4B8C-83A1-F6EECF244321}">
                <p14:modId xmlns:p14="http://schemas.microsoft.com/office/powerpoint/2010/main" val="4152375728"/>
              </p:ext>
            </p:extLst>
          </p:nvPr>
        </p:nvGraphicFramePr>
        <p:xfrm>
          <a:off x="542441" y="1317356"/>
          <a:ext cx="10911067" cy="5346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CC082223-B9B7-B44D-1D8E-329D6139E5B8}"/>
                  </a:ext>
                </a:extLst>
              </p14:cNvPr>
              <p14:cNvContentPartPr/>
              <p14:nvPr/>
            </p14:nvContentPartPr>
            <p14:xfrm>
              <a:off x="2685669" y="2638331"/>
              <a:ext cx="360" cy="360"/>
            </p14:xfrm>
          </p:contentPart>
        </mc:Choice>
        <mc:Fallback xmlns="">
          <p:pic>
            <p:nvPicPr>
              <p:cNvPr id="4" name="Ink 3">
                <a:extLst>
                  <a:ext uri="{FF2B5EF4-FFF2-40B4-BE49-F238E27FC236}">
                    <a16:creationId xmlns:a16="http://schemas.microsoft.com/office/drawing/2014/main" id="{CC082223-B9B7-B44D-1D8E-329D6139E5B8}"/>
                  </a:ext>
                </a:extLst>
              </p:cNvPr>
              <p:cNvPicPr/>
              <p:nvPr/>
            </p:nvPicPr>
            <p:blipFill>
              <a:blip r:embed="rId9"/>
              <a:stretch>
                <a:fillRect/>
              </a:stretch>
            </p:blipFill>
            <p:spPr>
              <a:xfrm>
                <a:off x="2679549" y="263221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C22B98ED-031B-C95D-6A45-CF2EE66773E5}"/>
                  </a:ext>
                </a:extLst>
              </p14:cNvPr>
              <p14:cNvContentPartPr/>
              <p14:nvPr/>
            </p14:nvContentPartPr>
            <p14:xfrm>
              <a:off x="2641389" y="2264651"/>
              <a:ext cx="360" cy="360"/>
            </p14:xfrm>
          </p:contentPart>
        </mc:Choice>
        <mc:Fallback xmlns="">
          <p:pic>
            <p:nvPicPr>
              <p:cNvPr id="5" name="Ink 4">
                <a:extLst>
                  <a:ext uri="{FF2B5EF4-FFF2-40B4-BE49-F238E27FC236}">
                    <a16:creationId xmlns:a16="http://schemas.microsoft.com/office/drawing/2014/main" id="{C22B98ED-031B-C95D-6A45-CF2EE66773E5}"/>
                  </a:ext>
                </a:extLst>
              </p:cNvPr>
              <p:cNvPicPr/>
              <p:nvPr/>
            </p:nvPicPr>
            <p:blipFill>
              <a:blip r:embed="rId9"/>
              <a:stretch>
                <a:fillRect/>
              </a:stretch>
            </p:blipFill>
            <p:spPr>
              <a:xfrm>
                <a:off x="2635269" y="22585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 name="Ink 2">
                <a:extLst>
                  <a:ext uri="{FF2B5EF4-FFF2-40B4-BE49-F238E27FC236}">
                    <a16:creationId xmlns:a16="http://schemas.microsoft.com/office/drawing/2014/main" id="{6083613B-2C6A-DF4B-091F-2F600D5FEBCF}"/>
                  </a:ext>
                </a:extLst>
              </p14:cNvPr>
              <p14:cNvContentPartPr/>
              <p14:nvPr/>
            </p14:nvContentPartPr>
            <p14:xfrm>
              <a:off x="5353269" y="2545091"/>
              <a:ext cx="360" cy="360"/>
            </p14:xfrm>
          </p:contentPart>
        </mc:Choice>
        <mc:Fallback xmlns="">
          <p:pic>
            <p:nvPicPr>
              <p:cNvPr id="3" name="Ink 2">
                <a:extLst>
                  <a:ext uri="{FF2B5EF4-FFF2-40B4-BE49-F238E27FC236}">
                    <a16:creationId xmlns:a16="http://schemas.microsoft.com/office/drawing/2014/main" id="{6083613B-2C6A-DF4B-091F-2F600D5FEBCF}"/>
                  </a:ext>
                </a:extLst>
              </p:cNvPr>
              <p:cNvPicPr/>
              <p:nvPr/>
            </p:nvPicPr>
            <p:blipFill>
              <a:blip r:embed="rId9"/>
              <a:stretch>
                <a:fillRect/>
              </a:stretch>
            </p:blipFill>
            <p:spPr>
              <a:xfrm>
                <a:off x="5347149" y="253897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72846528-1021-6354-D912-1C97AFDD4734}"/>
                  </a:ext>
                </a:extLst>
              </p14:cNvPr>
              <p14:cNvContentPartPr/>
              <p14:nvPr/>
            </p14:nvContentPartPr>
            <p14:xfrm>
              <a:off x="3928749" y="2249171"/>
              <a:ext cx="360" cy="2160"/>
            </p14:xfrm>
          </p:contentPart>
        </mc:Choice>
        <mc:Fallback xmlns="">
          <p:pic>
            <p:nvPicPr>
              <p:cNvPr id="7" name="Ink 6">
                <a:extLst>
                  <a:ext uri="{FF2B5EF4-FFF2-40B4-BE49-F238E27FC236}">
                    <a16:creationId xmlns:a16="http://schemas.microsoft.com/office/drawing/2014/main" id="{72846528-1021-6354-D912-1C97AFDD4734}"/>
                  </a:ext>
                </a:extLst>
              </p:cNvPr>
              <p:cNvPicPr/>
              <p:nvPr/>
            </p:nvPicPr>
            <p:blipFill>
              <a:blip r:embed="rId13"/>
              <a:stretch>
                <a:fillRect/>
              </a:stretch>
            </p:blipFill>
            <p:spPr>
              <a:xfrm>
                <a:off x="3922629" y="2243051"/>
                <a:ext cx="12600" cy="14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4DEA0393-F8DD-459E-6294-F40C6FE24EDF}"/>
                  </a:ext>
                </a:extLst>
              </p14:cNvPr>
              <p14:cNvContentPartPr/>
              <p14:nvPr/>
            </p14:nvContentPartPr>
            <p14:xfrm>
              <a:off x="3685749" y="3285971"/>
              <a:ext cx="6120" cy="360"/>
            </p14:xfrm>
          </p:contentPart>
        </mc:Choice>
        <mc:Fallback xmlns="">
          <p:pic>
            <p:nvPicPr>
              <p:cNvPr id="8" name="Ink 7">
                <a:extLst>
                  <a:ext uri="{FF2B5EF4-FFF2-40B4-BE49-F238E27FC236}">
                    <a16:creationId xmlns:a16="http://schemas.microsoft.com/office/drawing/2014/main" id="{4DEA0393-F8DD-459E-6294-F40C6FE24EDF}"/>
                  </a:ext>
                </a:extLst>
              </p:cNvPr>
              <p:cNvPicPr/>
              <p:nvPr/>
            </p:nvPicPr>
            <p:blipFill>
              <a:blip r:embed="rId13"/>
              <a:stretch>
                <a:fillRect/>
              </a:stretch>
            </p:blipFill>
            <p:spPr>
              <a:xfrm>
                <a:off x="3679629" y="3279851"/>
                <a:ext cx="183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BE8277B2-14BD-9F0B-607C-237D6FC5382E}"/>
                  </a:ext>
                </a:extLst>
              </p14:cNvPr>
              <p14:cNvContentPartPr/>
              <p14:nvPr/>
            </p14:nvContentPartPr>
            <p14:xfrm>
              <a:off x="1812309" y="2825171"/>
              <a:ext cx="360" cy="360"/>
            </p14:xfrm>
          </p:contentPart>
        </mc:Choice>
        <mc:Fallback xmlns="">
          <p:pic>
            <p:nvPicPr>
              <p:cNvPr id="9" name="Ink 8">
                <a:extLst>
                  <a:ext uri="{FF2B5EF4-FFF2-40B4-BE49-F238E27FC236}">
                    <a16:creationId xmlns:a16="http://schemas.microsoft.com/office/drawing/2014/main" id="{BE8277B2-14BD-9F0B-607C-237D6FC5382E}"/>
                  </a:ext>
                </a:extLst>
              </p:cNvPr>
              <p:cNvPicPr/>
              <p:nvPr/>
            </p:nvPicPr>
            <p:blipFill>
              <a:blip r:embed="rId9"/>
              <a:stretch>
                <a:fillRect/>
              </a:stretch>
            </p:blipFill>
            <p:spPr>
              <a:xfrm>
                <a:off x="1806189" y="28190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28F0F7F1-2AB5-FC7C-B224-BF7069F61EBD}"/>
                  </a:ext>
                </a:extLst>
              </p14:cNvPr>
              <p14:cNvContentPartPr/>
              <p14:nvPr/>
            </p14:nvContentPartPr>
            <p14:xfrm>
              <a:off x="653469" y="2231171"/>
              <a:ext cx="360" cy="360"/>
            </p14:xfrm>
          </p:contentPart>
        </mc:Choice>
        <mc:Fallback xmlns="">
          <p:pic>
            <p:nvPicPr>
              <p:cNvPr id="10" name="Ink 9">
                <a:extLst>
                  <a:ext uri="{FF2B5EF4-FFF2-40B4-BE49-F238E27FC236}">
                    <a16:creationId xmlns:a16="http://schemas.microsoft.com/office/drawing/2014/main" id="{28F0F7F1-2AB5-FC7C-B224-BF7069F61EBD}"/>
                  </a:ext>
                </a:extLst>
              </p:cNvPr>
              <p:cNvPicPr/>
              <p:nvPr/>
            </p:nvPicPr>
            <p:blipFill>
              <a:blip r:embed="rId9"/>
              <a:stretch>
                <a:fillRect/>
              </a:stretch>
            </p:blipFill>
            <p:spPr>
              <a:xfrm>
                <a:off x="647349" y="2225051"/>
                <a:ext cx="12600" cy="12600"/>
              </a:xfrm>
              <a:prstGeom prst="rect">
                <a:avLst/>
              </a:prstGeom>
            </p:spPr>
          </p:pic>
        </mc:Fallback>
      </mc:AlternateContent>
      <p:sp>
        <p:nvSpPr>
          <p:cNvPr id="11" name="Frame 10">
            <a:extLst>
              <a:ext uri="{FF2B5EF4-FFF2-40B4-BE49-F238E27FC236}">
                <a16:creationId xmlns:a16="http://schemas.microsoft.com/office/drawing/2014/main" id="{386AF4C3-F5A8-CCBF-8FBE-56F10C13B248}"/>
              </a:ext>
            </a:extLst>
          </p:cNvPr>
          <p:cNvSpPr/>
          <p:nvPr/>
        </p:nvSpPr>
        <p:spPr>
          <a:xfrm>
            <a:off x="542441" y="1399211"/>
            <a:ext cx="11265287" cy="3028644"/>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A58988DE-59DC-DA5F-994B-68021A3F1898}"/>
              </a:ext>
            </a:extLst>
          </p:cNvPr>
          <p:cNvSpPr txBox="1"/>
          <p:nvPr/>
        </p:nvSpPr>
        <p:spPr>
          <a:xfrm>
            <a:off x="853126" y="1946593"/>
            <a:ext cx="10225337" cy="1477328"/>
          </a:xfrm>
          <a:prstGeom prst="rect">
            <a:avLst/>
          </a:prstGeom>
          <a:noFill/>
        </p:spPr>
        <p:txBody>
          <a:bodyPr wrap="square" rtlCol="0">
            <a:spAutoFit/>
          </a:bodyPr>
          <a:lstStyle/>
          <a:p>
            <a:r>
              <a:rPr lang="fr-CA" dirty="0"/>
              <a:t>Pas de trouble perceptuel perçu en entrevue. </a:t>
            </a:r>
          </a:p>
          <a:p>
            <a:r>
              <a:rPr lang="fr-CA" dirty="0"/>
              <a:t>Délires et hallucinations non-questionnés. </a:t>
            </a:r>
          </a:p>
          <a:p>
            <a:r>
              <a:rPr lang="fr-CA" dirty="0"/>
              <a:t>Perception des capacités des pharmaciens à appliquer concepts de la présentation un peu déconnectée de la réalité de l’officine. </a:t>
            </a:r>
            <a:endParaRPr lang="en-CA" dirty="0"/>
          </a:p>
          <a:p>
            <a:endParaRPr lang="en-US" dirty="0"/>
          </a:p>
        </p:txBody>
      </p:sp>
      <p:pic>
        <p:nvPicPr>
          <p:cNvPr id="13" name="Picture 12">
            <a:extLst>
              <a:ext uri="{FF2B5EF4-FFF2-40B4-BE49-F238E27FC236}">
                <a16:creationId xmlns:a16="http://schemas.microsoft.com/office/drawing/2014/main" id="{EEE42FA0-D8B3-7D19-EB90-5E738F8DAB37}"/>
              </a:ext>
            </a:extLst>
          </p:cNvPr>
          <p:cNvPicPr>
            <a:picLocks noChangeAspect="1"/>
          </p:cNvPicPr>
          <p:nvPr/>
        </p:nvPicPr>
        <p:blipFill>
          <a:blip r:embed="rId17"/>
          <a:stretch>
            <a:fillRect/>
          </a:stretch>
        </p:blipFill>
        <p:spPr>
          <a:xfrm>
            <a:off x="10572999" y="4588839"/>
            <a:ext cx="1619001" cy="1739900"/>
          </a:xfrm>
          <a:prstGeom prst="rect">
            <a:avLst/>
          </a:prstGeom>
        </p:spPr>
      </p:pic>
    </p:spTree>
    <p:extLst>
      <p:ext uri="{BB962C8B-B14F-4D97-AF65-F5344CB8AC3E}">
        <p14:creationId xmlns:p14="http://schemas.microsoft.com/office/powerpoint/2010/main" val="21949865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p:txBody>
          <a:bodyPr/>
          <a:lstStyle/>
          <a:p>
            <a:r>
              <a:rPr lang="fr-CA" dirty="0"/>
              <a:t>Fonctions mentales supérieures</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extLst>
              <p:ext uri="{D42A27DB-BD31-4B8C-83A1-F6EECF244321}">
                <p14:modId xmlns:p14="http://schemas.microsoft.com/office/powerpoint/2010/main" val="2517329363"/>
              </p:ext>
            </p:extLst>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2E00F12C-53A5-9B13-5198-A85178EB9887}"/>
              </a:ext>
            </a:extLst>
          </p:cNvPr>
          <p:cNvSpPr/>
          <p:nvPr/>
        </p:nvSpPr>
        <p:spPr>
          <a:xfrm>
            <a:off x="4194961" y="1570976"/>
            <a:ext cx="7705106" cy="4826649"/>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fr-CA" u="sng" dirty="0"/>
              <a:t>Niveau de conscience: </a:t>
            </a:r>
          </a:p>
          <a:p>
            <a:r>
              <a:rPr lang="fr-CA" dirty="0"/>
              <a:t>Orientation dans les 3 sphères </a:t>
            </a:r>
          </a:p>
          <a:p>
            <a:pPr marL="285750" indent="-285750">
              <a:buFont typeface="Arial" panose="020B0604020202020204" pitchFamily="34" charset="0"/>
              <a:buChar char="•"/>
            </a:pPr>
            <a:r>
              <a:rPr lang="fr-CA" dirty="0"/>
              <a:t>personne, </a:t>
            </a:r>
          </a:p>
          <a:p>
            <a:pPr marL="285750" indent="-285750">
              <a:buFont typeface="Arial" panose="020B0604020202020204" pitchFamily="34" charset="0"/>
              <a:buChar char="•"/>
            </a:pPr>
            <a:r>
              <a:rPr lang="fr-CA" dirty="0"/>
              <a:t>temps, </a:t>
            </a:r>
          </a:p>
          <a:p>
            <a:pPr marL="285750" indent="-285750">
              <a:buFont typeface="Arial" panose="020B0604020202020204" pitchFamily="34" charset="0"/>
              <a:buChar char="•"/>
            </a:pPr>
            <a:r>
              <a:rPr lang="fr-CA" dirty="0"/>
              <a:t>Lieu</a:t>
            </a:r>
          </a:p>
          <a:p>
            <a:r>
              <a:rPr lang="fr-CA" u="sng" dirty="0"/>
              <a:t>Cognition: </a:t>
            </a:r>
            <a:r>
              <a:rPr lang="fr-CA" dirty="0"/>
              <a:t>S’évalue plus objectivement à l’aide d’échelles d’évaluation validé</a:t>
            </a:r>
            <a:r>
              <a:rPr lang="fr-CA" u="sng" dirty="0"/>
              <a:t>es</a:t>
            </a:r>
            <a:r>
              <a:rPr lang="fr-CA" dirty="0"/>
              <a:t>:</a:t>
            </a:r>
          </a:p>
          <a:p>
            <a:pPr marL="285750" indent="-285750">
              <a:buFont typeface="Arial" panose="020B0604020202020204" pitchFamily="34" charset="0"/>
              <a:buChar char="•"/>
            </a:pPr>
            <a:r>
              <a:rPr lang="fr-CA" dirty="0"/>
              <a:t>Mini-Mental (MMSE), </a:t>
            </a:r>
          </a:p>
          <a:p>
            <a:pPr marL="285750" indent="-285750">
              <a:buFont typeface="Arial" panose="020B0604020202020204" pitchFamily="34" charset="0"/>
              <a:buChar char="•"/>
            </a:pPr>
            <a:r>
              <a:rPr lang="fr-CA" dirty="0" err="1"/>
              <a:t>MoCA</a:t>
            </a:r>
            <a:r>
              <a:rPr lang="fr-CA" dirty="0"/>
              <a:t>, </a:t>
            </a:r>
          </a:p>
          <a:p>
            <a:pPr marL="285750" indent="-285750">
              <a:buFont typeface="Arial" panose="020B0604020202020204" pitchFamily="34" charset="0"/>
              <a:buChar char="•"/>
            </a:pPr>
            <a:r>
              <a:rPr lang="fr-CA" dirty="0"/>
              <a:t>Mini-</a:t>
            </a:r>
            <a:r>
              <a:rPr lang="fr-CA" dirty="0" err="1"/>
              <a:t>Cog</a:t>
            </a:r>
            <a:r>
              <a:rPr lang="fr-CA" dirty="0"/>
              <a:t>.</a:t>
            </a:r>
          </a:p>
          <a:p>
            <a:pPr marL="285750" indent="-285750">
              <a:buFont typeface="Arial" panose="020B0604020202020204" pitchFamily="34" charset="0"/>
              <a:buChar char="•"/>
            </a:pPr>
            <a:r>
              <a:rPr lang="fr-CA" dirty="0"/>
              <a:t>CAM</a:t>
            </a:r>
          </a:p>
          <a:p>
            <a:endParaRPr lang="fr-CA" dirty="0"/>
          </a:p>
          <a:p>
            <a:r>
              <a:rPr lang="fr-CA" u="sng" dirty="0"/>
              <a:t>Attention</a:t>
            </a:r>
            <a:r>
              <a:rPr lang="fr-CA" dirty="0"/>
              <a:t>: </a:t>
            </a:r>
          </a:p>
          <a:p>
            <a:pPr marL="285750" indent="-285750">
              <a:buFont typeface="Arial" panose="020B0604020202020204" pitchFamily="34" charset="0"/>
              <a:buChar char="•"/>
            </a:pPr>
            <a:r>
              <a:rPr lang="fr-CA" dirty="0"/>
              <a:t>distractibilité, </a:t>
            </a:r>
          </a:p>
          <a:p>
            <a:pPr marL="285750" indent="-285750">
              <a:buFont typeface="Arial" panose="020B0604020202020204" pitchFamily="34" charset="0"/>
              <a:buChar char="•"/>
            </a:pPr>
            <a:r>
              <a:rPr lang="fr-CA" dirty="0"/>
              <a:t>persévération</a:t>
            </a:r>
          </a:p>
          <a:p>
            <a:r>
              <a:rPr lang="fr-CA" u="sng" dirty="0"/>
              <a:t>Mémoire</a:t>
            </a:r>
          </a:p>
          <a:p>
            <a:r>
              <a:rPr lang="fr-CA" u="sng" dirty="0"/>
              <a:t>Abstraction</a:t>
            </a:r>
          </a:p>
        </p:txBody>
      </p:sp>
      <p:sp>
        <p:nvSpPr>
          <p:cNvPr id="5" name="Rectangle 4">
            <a:extLst>
              <a:ext uri="{FF2B5EF4-FFF2-40B4-BE49-F238E27FC236}">
                <a16:creationId xmlns:a16="http://schemas.microsoft.com/office/drawing/2014/main" id="{025AD852-DA79-10DD-F669-7DF0FF6E157A}"/>
              </a:ext>
            </a:extLst>
          </p:cNvPr>
          <p:cNvSpPr/>
          <p:nvPr/>
        </p:nvSpPr>
        <p:spPr>
          <a:xfrm>
            <a:off x="838200" y="5029201"/>
            <a:ext cx="3306288" cy="7810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3976392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44192-E948-05DB-6663-59173534604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fr-CA" sz="3600" kern="1200" dirty="0">
                <a:solidFill>
                  <a:srgbClr val="FFFFFF"/>
                </a:solidFill>
                <a:latin typeface="+mj-lt"/>
                <a:ea typeface="+mj-ea"/>
                <a:cs typeface="+mj-cs"/>
              </a:rPr>
              <a:t>Fonctions cognitives</a:t>
            </a:r>
            <a:r>
              <a:rPr lang="en-US" sz="3600" kern="1200" dirty="0">
                <a:solidFill>
                  <a:srgbClr val="FFFFFF"/>
                </a:solidFill>
                <a:latin typeface="+mj-lt"/>
                <a:ea typeface="+mj-ea"/>
                <a:cs typeface="+mj-cs"/>
              </a:rPr>
              <a:t>: MMSE</a:t>
            </a:r>
          </a:p>
        </p:txBody>
      </p:sp>
      <p:pic>
        <p:nvPicPr>
          <p:cNvPr id="5" name="Content Placeholder 4" descr="A black and white document with text&#10;&#10;Description automatically generated">
            <a:extLst>
              <a:ext uri="{FF2B5EF4-FFF2-40B4-BE49-F238E27FC236}">
                <a16:creationId xmlns:a16="http://schemas.microsoft.com/office/drawing/2014/main" id="{152A5A50-7347-6B92-2DA0-8F90CE3B8EA1}"/>
              </a:ext>
            </a:extLst>
          </p:cNvPr>
          <p:cNvPicPr>
            <a:picLocks noGrp="1" noChangeAspect="1"/>
          </p:cNvPicPr>
          <p:nvPr>
            <p:ph idx="1"/>
          </p:nvPr>
        </p:nvPicPr>
        <p:blipFill>
          <a:blip r:embed="rId3"/>
          <a:stretch>
            <a:fillRect/>
          </a:stretch>
        </p:blipFill>
        <p:spPr>
          <a:xfrm>
            <a:off x="6358054" y="256032"/>
            <a:ext cx="5116523" cy="6601968"/>
          </a:xfrm>
          <a:prstGeom prst="rect">
            <a:avLst/>
          </a:prstGeom>
        </p:spPr>
      </p:pic>
    </p:spTree>
    <p:extLst>
      <p:ext uri="{BB962C8B-B14F-4D97-AF65-F5344CB8AC3E}">
        <p14:creationId xmlns:p14="http://schemas.microsoft.com/office/powerpoint/2010/main" val="265165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51888-0357-472A-B211-A93768E2EDBB}"/>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fr-CA" sz="3600" kern="1200" dirty="0">
                <a:solidFill>
                  <a:srgbClr val="FFFFFF"/>
                </a:solidFill>
                <a:latin typeface="+mj-lt"/>
                <a:ea typeface="+mj-ea"/>
                <a:cs typeface="+mj-cs"/>
              </a:rPr>
              <a:t>Fonctions cognitives: </a:t>
            </a:r>
            <a:r>
              <a:rPr lang="en-US" sz="3600" kern="1200" dirty="0">
                <a:solidFill>
                  <a:srgbClr val="FFFFFF"/>
                </a:solidFill>
                <a:latin typeface="+mj-lt"/>
                <a:ea typeface="+mj-ea"/>
                <a:cs typeface="+mj-cs"/>
              </a:rPr>
              <a:t>MoCA</a:t>
            </a:r>
          </a:p>
        </p:txBody>
      </p:sp>
      <p:pic>
        <p:nvPicPr>
          <p:cNvPr id="5" name="Content Placeholder 4">
            <a:extLst>
              <a:ext uri="{FF2B5EF4-FFF2-40B4-BE49-F238E27FC236}">
                <a16:creationId xmlns:a16="http://schemas.microsoft.com/office/drawing/2014/main" id="{A5342598-6590-5C77-62F1-B3ED4D214EE7}"/>
              </a:ext>
            </a:extLst>
          </p:cNvPr>
          <p:cNvPicPr>
            <a:picLocks noGrp="1" noChangeAspect="1"/>
          </p:cNvPicPr>
          <p:nvPr>
            <p:ph idx="1"/>
          </p:nvPr>
        </p:nvPicPr>
        <p:blipFill>
          <a:blip r:embed="rId3"/>
          <a:stretch>
            <a:fillRect/>
          </a:stretch>
        </p:blipFill>
        <p:spPr>
          <a:xfrm>
            <a:off x="6162566" y="210312"/>
            <a:ext cx="5000734" cy="6601629"/>
          </a:xfrm>
          <a:prstGeom prst="rect">
            <a:avLst/>
          </a:prstGeom>
        </p:spPr>
      </p:pic>
    </p:spTree>
    <p:extLst>
      <p:ext uri="{BB962C8B-B14F-4D97-AF65-F5344CB8AC3E}">
        <p14:creationId xmlns:p14="http://schemas.microsoft.com/office/powerpoint/2010/main" val="18600192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C642-1991-CC89-EB15-EB2F9E9AFEBC}"/>
              </a:ext>
            </a:extLst>
          </p:cNvPr>
          <p:cNvSpPr>
            <a:spLocks noGrp="1"/>
          </p:cNvSpPr>
          <p:nvPr>
            <p:ph type="title"/>
          </p:nvPr>
        </p:nvSpPr>
        <p:spPr/>
        <p:txBody>
          <a:bodyPr/>
          <a:lstStyle/>
          <a:p>
            <a:r>
              <a:rPr lang="fr-CA" dirty="0"/>
              <a:t>Jugement et autocritique</a:t>
            </a:r>
          </a:p>
        </p:txBody>
      </p:sp>
      <p:graphicFrame>
        <p:nvGraphicFramePr>
          <p:cNvPr id="6" name="Content Placeholder 2">
            <a:extLst>
              <a:ext uri="{FF2B5EF4-FFF2-40B4-BE49-F238E27FC236}">
                <a16:creationId xmlns:a16="http://schemas.microsoft.com/office/drawing/2014/main" id="{A73FCFF1-6D21-9FB2-6ECB-388541AECC5E}"/>
              </a:ext>
            </a:extLst>
          </p:cNvPr>
          <p:cNvGraphicFramePr>
            <a:graphicFrameLocks/>
          </p:cNvGraphicFramePr>
          <p:nvPr/>
        </p:nvGraphicFramePr>
        <p:xfrm>
          <a:off x="838200" y="1690688"/>
          <a:ext cx="10615308" cy="4665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250087C5-0DCB-A1BE-05ED-A0DDD2F85FBA}"/>
              </a:ext>
            </a:extLst>
          </p:cNvPr>
          <p:cNvSpPr/>
          <p:nvPr/>
        </p:nvSpPr>
        <p:spPr>
          <a:xfrm>
            <a:off x="593765" y="1690688"/>
            <a:ext cx="11249891" cy="397384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fr-CA" u="sng" dirty="0"/>
              <a:t>Jugement</a:t>
            </a:r>
            <a:r>
              <a:rPr lang="fr-CA" dirty="0"/>
              <a:t>:   Capacité à juger de la bonne façon d’agir dans une situation X. </a:t>
            </a:r>
          </a:p>
          <a:p>
            <a:pPr marL="285750" indent="-285750">
              <a:buFont typeface="Arial" panose="020B0604020202020204" pitchFamily="34" charset="0"/>
              <a:buChar char="•"/>
            </a:pPr>
            <a:r>
              <a:rPr lang="fr-CA" dirty="0"/>
              <a:t>préservé, </a:t>
            </a:r>
          </a:p>
          <a:p>
            <a:pPr marL="285750" indent="-285750">
              <a:buFont typeface="Arial" panose="020B0604020202020204" pitchFamily="34" charset="0"/>
              <a:buChar char="•"/>
            </a:pPr>
            <a:r>
              <a:rPr lang="fr-CA" dirty="0"/>
              <a:t>altéré (par le délire, la dépression, l’impulsivité, etc.), </a:t>
            </a:r>
          </a:p>
          <a:p>
            <a:pPr marL="285750" indent="-285750">
              <a:buFont typeface="Arial" panose="020B0604020202020204" pitchFamily="34" charset="0"/>
              <a:buChar char="•"/>
            </a:pPr>
            <a:r>
              <a:rPr lang="fr-CA" dirty="0"/>
              <a:t>partiel. </a:t>
            </a:r>
          </a:p>
          <a:p>
            <a:pPr marL="285750" indent="-285750">
              <a:buFont typeface="Arial" panose="020B0604020202020204" pitchFamily="34" charset="0"/>
              <a:buChar char="•"/>
            </a:pPr>
            <a:r>
              <a:rPr lang="fr-CA" dirty="0"/>
              <a:t>absent, </a:t>
            </a:r>
          </a:p>
          <a:p>
            <a:endParaRPr lang="fr-CA" dirty="0"/>
          </a:p>
          <a:p>
            <a:r>
              <a:rPr lang="fr-CA" u="sng" dirty="0"/>
              <a:t>Autocritique</a:t>
            </a:r>
            <a:r>
              <a:rPr lang="fr-CA" dirty="0"/>
              <a:t>:  Est-ce que le patient réalise ses déficits/sa maladie adéquatement, les minimise, les voit pires qu’ils ne sont. </a:t>
            </a:r>
          </a:p>
          <a:p>
            <a:pPr marL="285750" indent="-285750">
              <a:buFont typeface="Arial" panose="020B0604020202020204" pitchFamily="34" charset="0"/>
              <a:buChar char="•"/>
            </a:pPr>
            <a:r>
              <a:rPr lang="fr-CA" dirty="0"/>
              <a:t>Bonne</a:t>
            </a:r>
          </a:p>
          <a:p>
            <a:pPr marL="285750" indent="-285750">
              <a:buFont typeface="Arial" panose="020B0604020202020204" pitchFamily="34" charset="0"/>
              <a:buChar char="•"/>
            </a:pPr>
            <a:r>
              <a:rPr lang="fr-CA" dirty="0"/>
              <a:t>Superficielle</a:t>
            </a:r>
          </a:p>
          <a:p>
            <a:pPr marL="285750" indent="-285750">
              <a:buFont typeface="Arial" panose="020B0604020202020204" pitchFamily="34" charset="0"/>
              <a:buChar char="•"/>
            </a:pPr>
            <a:r>
              <a:rPr lang="fr-CA" dirty="0"/>
              <a:t>pauvre</a:t>
            </a:r>
          </a:p>
          <a:p>
            <a:pPr marL="285750" indent="-285750">
              <a:buFont typeface="Arial" panose="020B0604020202020204" pitchFamily="34" charset="0"/>
              <a:buChar char="•"/>
            </a:pPr>
            <a:r>
              <a:rPr lang="fr-CA" dirty="0"/>
              <a:t>absente </a:t>
            </a:r>
          </a:p>
        </p:txBody>
      </p:sp>
    </p:spTree>
    <p:extLst>
      <p:ext uri="{BB962C8B-B14F-4D97-AF65-F5344CB8AC3E}">
        <p14:creationId xmlns:p14="http://schemas.microsoft.com/office/powerpoint/2010/main" val="30082671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C8078-1C0B-3A3D-9378-2029595EA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01A63B-BE1B-910B-F8F8-6E3CA6F7CF6F}"/>
              </a:ext>
            </a:extLst>
          </p:cNvPr>
          <p:cNvSpPr>
            <a:spLocks noGrp="1"/>
          </p:cNvSpPr>
          <p:nvPr>
            <p:ph type="title"/>
          </p:nvPr>
        </p:nvSpPr>
        <p:spPr>
          <a:xfrm>
            <a:off x="738492" y="519267"/>
            <a:ext cx="10364451" cy="1596177"/>
          </a:xfrm>
        </p:spPr>
        <p:txBody>
          <a:bodyPr/>
          <a:lstStyle/>
          <a:p>
            <a:r>
              <a:rPr lang="fr-CA" dirty="0"/>
              <a:t>Examen mental –Nicolas </a:t>
            </a:r>
            <a:r>
              <a:rPr lang="fr-CA" dirty="0" err="1"/>
              <a:t>Dugré</a:t>
            </a:r>
            <a:r>
              <a:rPr lang="fr-CA" dirty="0"/>
              <a:t> </a:t>
            </a:r>
          </a:p>
        </p:txBody>
      </p:sp>
      <p:graphicFrame>
        <p:nvGraphicFramePr>
          <p:cNvPr id="6" name="Content Placeholder 2">
            <a:extLst>
              <a:ext uri="{FF2B5EF4-FFF2-40B4-BE49-F238E27FC236}">
                <a16:creationId xmlns:a16="http://schemas.microsoft.com/office/drawing/2014/main" id="{0566F0D6-A3CD-C3EB-443D-F40B167B07B6}"/>
              </a:ext>
            </a:extLst>
          </p:cNvPr>
          <p:cNvGraphicFramePr>
            <a:graphicFrameLocks/>
          </p:cNvGraphicFramePr>
          <p:nvPr>
            <p:extLst>
              <p:ext uri="{D42A27DB-BD31-4B8C-83A1-F6EECF244321}">
                <p14:modId xmlns:p14="http://schemas.microsoft.com/office/powerpoint/2010/main" val="3181050768"/>
              </p:ext>
            </p:extLst>
          </p:nvPr>
        </p:nvGraphicFramePr>
        <p:xfrm>
          <a:off x="653469" y="4891764"/>
          <a:ext cx="10800039" cy="1772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31829853-52B4-22DE-DFAC-2DEA6C96BB83}"/>
                  </a:ext>
                </a:extLst>
              </p14:cNvPr>
              <p14:cNvContentPartPr/>
              <p14:nvPr/>
            </p14:nvContentPartPr>
            <p14:xfrm>
              <a:off x="2685669" y="2638331"/>
              <a:ext cx="360" cy="360"/>
            </p14:xfrm>
          </p:contentPart>
        </mc:Choice>
        <mc:Fallback xmlns="">
          <p:pic>
            <p:nvPicPr>
              <p:cNvPr id="4" name="Ink 3">
                <a:extLst>
                  <a:ext uri="{FF2B5EF4-FFF2-40B4-BE49-F238E27FC236}">
                    <a16:creationId xmlns:a16="http://schemas.microsoft.com/office/drawing/2014/main" id="{31829853-52B4-22DE-DFAC-2DEA6C96BB83}"/>
                  </a:ext>
                </a:extLst>
              </p:cNvPr>
              <p:cNvPicPr/>
              <p:nvPr/>
            </p:nvPicPr>
            <p:blipFill>
              <a:blip r:embed="rId9"/>
              <a:stretch>
                <a:fillRect/>
              </a:stretch>
            </p:blipFill>
            <p:spPr>
              <a:xfrm>
                <a:off x="2679549" y="263221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6A80E053-8883-504A-8385-5D6189F8583F}"/>
                  </a:ext>
                </a:extLst>
              </p14:cNvPr>
              <p14:cNvContentPartPr/>
              <p14:nvPr/>
            </p14:nvContentPartPr>
            <p14:xfrm>
              <a:off x="2641389" y="2264651"/>
              <a:ext cx="360" cy="360"/>
            </p14:xfrm>
          </p:contentPart>
        </mc:Choice>
        <mc:Fallback xmlns="">
          <p:pic>
            <p:nvPicPr>
              <p:cNvPr id="5" name="Ink 4">
                <a:extLst>
                  <a:ext uri="{FF2B5EF4-FFF2-40B4-BE49-F238E27FC236}">
                    <a16:creationId xmlns:a16="http://schemas.microsoft.com/office/drawing/2014/main" id="{6A80E053-8883-504A-8385-5D6189F8583F}"/>
                  </a:ext>
                </a:extLst>
              </p:cNvPr>
              <p:cNvPicPr/>
              <p:nvPr/>
            </p:nvPicPr>
            <p:blipFill>
              <a:blip r:embed="rId9"/>
              <a:stretch>
                <a:fillRect/>
              </a:stretch>
            </p:blipFill>
            <p:spPr>
              <a:xfrm>
                <a:off x="2635269" y="22585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 name="Ink 2">
                <a:extLst>
                  <a:ext uri="{FF2B5EF4-FFF2-40B4-BE49-F238E27FC236}">
                    <a16:creationId xmlns:a16="http://schemas.microsoft.com/office/drawing/2014/main" id="{D05ECCE5-448D-FEBE-AD70-DA173BA5DE93}"/>
                  </a:ext>
                </a:extLst>
              </p14:cNvPr>
              <p14:cNvContentPartPr/>
              <p14:nvPr/>
            </p14:nvContentPartPr>
            <p14:xfrm>
              <a:off x="5353269" y="2545091"/>
              <a:ext cx="360" cy="360"/>
            </p14:xfrm>
          </p:contentPart>
        </mc:Choice>
        <mc:Fallback xmlns="">
          <p:pic>
            <p:nvPicPr>
              <p:cNvPr id="3" name="Ink 2">
                <a:extLst>
                  <a:ext uri="{FF2B5EF4-FFF2-40B4-BE49-F238E27FC236}">
                    <a16:creationId xmlns:a16="http://schemas.microsoft.com/office/drawing/2014/main" id="{D05ECCE5-448D-FEBE-AD70-DA173BA5DE93}"/>
                  </a:ext>
                </a:extLst>
              </p:cNvPr>
              <p:cNvPicPr/>
              <p:nvPr/>
            </p:nvPicPr>
            <p:blipFill>
              <a:blip r:embed="rId9"/>
              <a:stretch>
                <a:fillRect/>
              </a:stretch>
            </p:blipFill>
            <p:spPr>
              <a:xfrm>
                <a:off x="5347149" y="253897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94804536-2FB3-21BC-16A7-49F827772E6E}"/>
                  </a:ext>
                </a:extLst>
              </p14:cNvPr>
              <p14:cNvContentPartPr/>
              <p14:nvPr/>
            </p14:nvContentPartPr>
            <p14:xfrm>
              <a:off x="3928749" y="2249171"/>
              <a:ext cx="360" cy="2160"/>
            </p14:xfrm>
          </p:contentPart>
        </mc:Choice>
        <mc:Fallback xmlns="">
          <p:pic>
            <p:nvPicPr>
              <p:cNvPr id="7" name="Ink 6">
                <a:extLst>
                  <a:ext uri="{FF2B5EF4-FFF2-40B4-BE49-F238E27FC236}">
                    <a16:creationId xmlns:a16="http://schemas.microsoft.com/office/drawing/2014/main" id="{94804536-2FB3-21BC-16A7-49F827772E6E}"/>
                  </a:ext>
                </a:extLst>
              </p:cNvPr>
              <p:cNvPicPr/>
              <p:nvPr/>
            </p:nvPicPr>
            <p:blipFill>
              <a:blip r:embed="rId13"/>
              <a:stretch>
                <a:fillRect/>
              </a:stretch>
            </p:blipFill>
            <p:spPr>
              <a:xfrm>
                <a:off x="3922629" y="2243051"/>
                <a:ext cx="12600" cy="14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B98809A3-1D4C-DC6C-F7D6-6FBE7FE56720}"/>
                  </a:ext>
                </a:extLst>
              </p14:cNvPr>
              <p14:cNvContentPartPr/>
              <p14:nvPr/>
            </p14:nvContentPartPr>
            <p14:xfrm>
              <a:off x="3685749" y="3285971"/>
              <a:ext cx="6120" cy="360"/>
            </p14:xfrm>
          </p:contentPart>
        </mc:Choice>
        <mc:Fallback xmlns="">
          <p:pic>
            <p:nvPicPr>
              <p:cNvPr id="8" name="Ink 7">
                <a:extLst>
                  <a:ext uri="{FF2B5EF4-FFF2-40B4-BE49-F238E27FC236}">
                    <a16:creationId xmlns:a16="http://schemas.microsoft.com/office/drawing/2014/main" id="{B98809A3-1D4C-DC6C-F7D6-6FBE7FE56720}"/>
                  </a:ext>
                </a:extLst>
              </p:cNvPr>
              <p:cNvPicPr/>
              <p:nvPr/>
            </p:nvPicPr>
            <p:blipFill>
              <a:blip r:embed="rId13"/>
              <a:stretch>
                <a:fillRect/>
              </a:stretch>
            </p:blipFill>
            <p:spPr>
              <a:xfrm>
                <a:off x="3679629" y="3279851"/>
                <a:ext cx="183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42C06210-6337-1D96-05D5-BB00E0421E1B}"/>
                  </a:ext>
                </a:extLst>
              </p14:cNvPr>
              <p14:cNvContentPartPr/>
              <p14:nvPr/>
            </p14:nvContentPartPr>
            <p14:xfrm>
              <a:off x="1812309" y="2825171"/>
              <a:ext cx="360" cy="360"/>
            </p14:xfrm>
          </p:contentPart>
        </mc:Choice>
        <mc:Fallback xmlns="">
          <p:pic>
            <p:nvPicPr>
              <p:cNvPr id="9" name="Ink 8">
                <a:extLst>
                  <a:ext uri="{FF2B5EF4-FFF2-40B4-BE49-F238E27FC236}">
                    <a16:creationId xmlns:a16="http://schemas.microsoft.com/office/drawing/2014/main" id="{42C06210-6337-1D96-05D5-BB00E0421E1B}"/>
                  </a:ext>
                </a:extLst>
              </p:cNvPr>
              <p:cNvPicPr/>
              <p:nvPr/>
            </p:nvPicPr>
            <p:blipFill>
              <a:blip r:embed="rId9"/>
              <a:stretch>
                <a:fillRect/>
              </a:stretch>
            </p:blipFill>
            <p:spPr>
              <a:xfrm>
                <a:off x="1806189" y="28190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2B9FA3F2-2367-5836-5593-025EFCB0C957}"/>
                  </a:ext>
                </a:extLst>
              </p14:cNvPr>
              <p14:cNvContentPartPr/>
              <p14:nvPr/>
            </p14:nvContentPartPr>
            <p14:xfrm>
              <a:off x="653469" y="2231171"/>
              <a:ext cx="360" cy="360"/>
            </p14:xfrm>
          </p:contentPart>
        </mc:Choice>
        <mc:Fallback xmlns="">
          <p:pic>
            <p:nvPicPr>
              <p:cNvPr id="10" name="Ink 9">
                <a:extLst>
                  <a:ext uri="{FF2B5EF4-FFF2-40B4-BE49-F238E27FC236}">
                    <a16:creationId xmlns:a16="http://schemas.microsoft.com/office/drawing/2014/main" id="{2B9FA3F2-2367-5836-5593-025EFCB0C957}"/>
                  </a:ext>
                </a:extLst>
              </p:cNvPr>
              <p:cNvPicPr/>
              <p:nvPr/>
            </p:nvPicPr>
            <p:blipFill>
              <a:blip r:embed="rId9"/>
              <a:stretch>
                <a:fillRect/>
              </a:stretch>
            </p:blipFill>
            <p:spPr>
              <a:xfrm>
                <a:off x="647349" y="2225051"/>
                <a:ext cx="12600" cy="12600"/>
              </a:xfrm>
              <a:prstGeom prst="rect">
                <a:avLst/>
              </a:prstGeom>
            </p:spPr>
          </p:pic>
        </mc:Fallback>
      </mc:AlternateContent>
      <p:pic>
        <p:nvPicPr>
          <p:cNvPr id="11" name="Picture 10">
            <a:extLst>
              <a:ext uri="{FF2B5EF4-FFF2-40B4-BE49-F238E27FC236}">
                <a16:creationId xmlns:a16="http://schemas.microsoft.com/office/drawing/2014/main" id="{F5023AD4-BC0D-1C3E-1B48-89A03A8B7C25}"/>
              </a:ext>
            </a:extLst>
          </p:cNvPr>
          <p:cNvPicPr>
            <a:picLocks noChangeAspect="1"/>
          </p:cNvPicPr>
          <p:nvPr/>
        </p:nvPicPr>
        <p:blipFill>
          <a:blip r:embed="rId17"/>
          <a:stretch>
            <a:fillRect/>
          </a:stretch>
        </p:blipFill>
        <p:spPr>
          <a:xfrm>
            <a:off x="10067131" y="121867"/>
            <a:ext cx="1619001" cy="1739900"/>
          </a:xfrm>
          <a:prstGeom prst="rect">
            <a:avLst/>
          </a:prstGeom>
        </p:spPr>
      </p:pic>
      <p:sp>
        <p:nvSpPr>
          <p:cNvPr id="12" name="Frame 11">
            <a:extLst>
              <a:ext uri="{FF2B5EF4-FFF2-40B4-BE49-F238E27FC236}">
                <a16:creationId xmlns:a16="http://schemas.microsoft.com/office/drawing/2014/main" id="{64283619-9A90-E3DA-0A5C-E538AB208728}"/>
              </a:ext>
            </a:extLst>
          </p:cNvPr>
          <p:cNvSpPr/>
          <p:nvPr/>
        </p:nvSpPr>
        <p:spPr>
          <a:xfrm>
            <a:off x="505868" y="1795768"/>
            <a:ext cx="11265287" cy="3028644"/>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8F07EC52-5D20-5AA7-82EB-ADC792BC3DF7}"/>
              </a:ext>
            </a:extLst>
          </p:cNvPr>
          <p:cNvSpPr txBox="1"/>
          <p:nvPr/>
        </p:nvSpPr>
        <p:spPr>
          <a:xfrm>
            <a:off x="906687" y="2447904"/>
            <a:ext cx="10028059" cy="1631216"/>
          </a:xfrm>
          <a:prstGeom prst="rect">
            <a:avLst/>
          </a:prstGeom>
          <a:noFill/>
        </p:spPr>
        <p:txBody>
          <a:bodyPr wrap="square" rtlCol="0">
            <a:spAutoFit/>
          </a:bodyPr>
          <a:lstStyle/>
          <a:p>
            <a:r>
              <a:rPr lang="fr-CA" dirty="0"/>
              <a:t>FMS : orienté dans les 3 sphères (il s’est rendu au bon endroit, le bon jour et sait son rôle…) </a:t>
            </a:r>
            <a:endParaRPr lang="en-CA" dirty="0"/>
          </a:p>
          <a:p>
            <a:r>
              <a:rPr lang="fr-CA" sz="1400" i="1" dirty="0" err="1"/>
              <a:t>Etre</a:t>
            </a:r>
            <a:r>
              <a:rPr lang="fr-CA" sz="1400" i="1" dirty="0"/>
              <a:t> plus sévère pour patient qui vient à votre rendez-vous que patient qui vient chercher ses </a:t>
            </a:r>
            <a:r>
              <a:rPr lang="fr-CA" sz="1400" i="1" dirty="0" err="1"/>
              <a:t>rxs</a:t>
            </a:r>
            <a:r>
              <a:rPr lang="fr-CA" sz="1400" i="1" dirty="0"/>
              <a:t> ou sort d’hôpital ou de vacances</a:t>
            </a:r>
          </a:p>
          <a:p>
            <a:r>
              <a:rPr lang="fr-CA" sz="1400" i="1" dirty="0"/>
              <a:t>. </a:t>
            </a:r>
            <a:endParaRPr lang="en-CA" sz="1400" i="1" dirty="0"/>
          </a:p>
          <a:p>
            <a:r>
              <a:rPr lang="fr-CA" dirty="0"/>
              <a:t>Attention, mémoire et abstraction semblent préservées. </a:t>
            </a:r>
          </a:p>
          <a:p>
            <a:endParaRPr lang="en-CA" dirty="0"/>
          </a:p>
          <a:p>
            <a:r>
              <a:rPr lang="fr-CA" dirty="0"/>
              <a:t>Jugement et autocritique préservés </a:t>
            </a:r>
            <a:endParaRPr lang="en-CA" dirty="0"/>
          </a:p>
        </p:txBody>
      </p:sp>
    </p:spTree>
    <p:extLst>
      <p:ext uri="{BB962C8B-B14F-4D97-AF65-F5344CB8AC3E}">
        <p14:creationId xmlns:p14="http://schemas.microsoft.com/office/powerpoint/2010/main" val="23041804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 en </a:t>
            </a:r>
            <a:r>
              <a:rPr lang="fr-FR" dirty="0" err="1"/>
              <a:t>pédopsy</a:t>
            </a:r>
            <a:endParaRPr lang="fr-FR" dirty="0"/>
          </a:p>
        </p:txBody>
      </p:sp>
      <p:sp>
        <p:nvSpPr>
          <p:cNvPr id="3" name="Espace réservé du contenu 2"/>
          <p:cNvSpPr>
            <a:spLocks noGrp="1"/>
          </p:cNvSpPr>
          <p:nvPr>
            <p:ph idx="1"/>
          </p:nvPr>
        </p:nvSpPr>
        <p:spPr>
          <a:xfrm>
            <a:off x="468923" y="1802643"/>
            <a:ext cx="11280205" cy="4840435"/>
          </a:xfrm>
        </p:spPr>
        <p:txBody>
          <a:bodyPr>
            <a:normAutofit fontScale="85000" lnSpcReduction="20000"/>
          </a:bodyPr>
          <a:lstStyle/>
          <a:p>
            <a:r>
              <a:rPr lang="fr-FR" dirty="0"/>
              <a:t>Patiente qui fait plus jeune que son âge, hygiène adéquate. Habillement ample, non-</a:t>
            </a:r>
            <a:r>
              <a:rPr lang="fr-FR" dirty="0" err="1"/>
              <a:t>genré</a:t>
            </a:r>
            <a:r>
              <a:rPr lang="fr-FR" dirty="0"/>
              <a:t>, garde capuchon durant l’entrevue. Attitude réservée, contact visuel fuyant. </a:t>
            </a:r>
          </a:p>
          <a:p>
            <a:r>
              <a:rPr lang="fr-FR" dirty="0"/>
              <a:t>APM : manipule fermeture éclair chandail durant toute l’entrevue. </a:t>
            </a:r>
          </a:p>
          <a:p>
            <a:r>
              <a:rPr lang="fr-FR" dirty="0"/>
              <a:t>Langage hésitant, débit N, ton modulé. </a:t>
            </a:r>
          </a:p>
          <a:p>
            <a:r>
              <a:rPr lang="fr-FR" dirty="0"/>
              <a:t>Affect </a:t>
            </a:r>
            <a:r>
              <a:rPr lang="fr-FR" dirty="0" err="1"/>
              <a:t>euthymique</a:t>
            </a:r>
            <a:r>
              <a:rPr lang="fr-FR" dirty="0"/>
              <a:t>, mobilisable et </a:t>
            </a:r>
            <a:r>
              <a:rPr lang="fr-FR" dirty="0" err="1"/>
              <a:t>congruant</a:t>
            </a:r>
            <a:r>
              <a:rPr lang="fr-FR" dirty="0"/>
              <a:t> humeur. Humeur anxieuse. </a:t>
            </a:r>
          </a:p>
          <a:p>
            <a:r>
              <a:rPr lang="fr-FR" dirty="0"/>
              <a:t>Pensée : cours N. Forme cohérente et structurée. Discours centré sur préoccupations en ligne avec obsessions et rituels. Tendance à </a:t>
            </a:r>
            <a:r>
              <a:rPr lang="fr-FR" dirty="0" err="1"/>
              <a:t>catastrophiser</a:t>
            </a:r>
            <a:r>
              <a:rPr lang="fr-FR" dirty="0"/>
              <a:t>. </a:t>
            </a:r>
          </a:p>
          <a:p>
            <a:r>
              <a:rPr lang="fr-FR" dirty="0"/>
              <a:t>Nie hallucinations. Sensorium clair. Attention et concentrations N. Pas d’idée suicidaire ni hétéro-agressives, mais parfois présences d’idées passives de mort. </a:t>
            </a:r>
          </a:p>
          <a:p>
            <a:r>
              <a:rPr lang="fr-FR" dirty="0"/>
              <a:t>Autocritique partielle, tendance à minimiser état actuel. </a:t>
            </a:r>
          </a:p>
          <a:p>
            <a:r>
              <a:rPr lang="fr-FR" dirty="0"/>
              <a:t>Jugement pratique préservé. </a:t>
            </a:r>
          </a:p>
        </p:txBody>
      </p:sp>
    </p:spTree>
    <p:extLst>
      <p:ext uri="{BB962C8B-B14F-4D97-AF65-F5344CB8AC3E}">
        <p14:creationId xmlns:p14="http://schemas.microsoft.com/office/powerpoint/2010/main" val="2039343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50E8057-62C3-B4DA-C570-E43E81A4B9D1}"/>
              </a:ext>
            </a:extLst>
          </p:cNvPr>
          <p:cNvSpPr>
            <a:spLocks noGrp="1"/>
          </p:cNvSpPr>
          <p:nvPr>
            <p:ph type="title"/>
          </p:nvPr>
        </p:nvSpPr>
        <p:spPr>
          <a:xfrm>
            <a:off x="838200" y="365125"/>
            <a:ext cx="10515600" cy="1325563"/>
          </a:xfrm>
        </p:spPr>
        <p:txBody>
          <a:bodyPr>
            <a:normAutofit/>
          </a:bodyPr>
          <a:lstStyle/>
          <a:p>
            <a:r>
              <a:rPr lang="en-US" dirty="0"/>
              <a:t>Question 3</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14F799B-9F91-D4EE-FFC4-6E6F6974850D}"/>
              </a:ext>
            </a:extLst>
          </p:cNvPr>
          <p:cNvSpPr>
            <a:spLocks noGrp="1"/>
          </p:cNvSpPr>
          <p:nvPr>
            <p:ph idx="1"/>
          </p:nvPr>
        </p:nvSpPr>
        <p:spPr>
          <a:xfrm>
            <a:off x="838200" y="1825625"/>
            <a:ext cx="10515600" cy="4351338"/>
          </a:xfrm>
        </p:spPr>
        <p:txBody>
          <a:bodyPr>
            <a:normAutofit/>
          </a:bodyPr>
          <a:lstStyle/>
          <a:p>
            <a:r>
              <a:rPr lang="en-US" sz="1700" dirty="0" err="1"/>
              <a:t>Votre</a:t>
            </a:r>
            <a:r>
              <a:rPr lang="en-US" sz="1700" dirty="0"/>
              <a:t> patient de 28 </a:t>
            </a:r>
            <a:r>
              <a:rPr lang="en-US" sz="1700" dirty="0" err="1"/>
              <a:t>ans</a:t>
            </a:r>
            <a:r>
              <a:rPr lang="en-US" sz="1700" dirty="0"/>
              <a:t>, pour </a:t>
            </a:r>
            <a:r>
              <a:rPr lang="en-US" sz="1700" dirty="0" err="1"/>
              <a:t>lequel</a:t>
            </a:r>
            <a:r>
              <a:rPr lang="en-US" sz="1700" dirty="0"/>
              <a:t> vous </a:t>
            </a:r>
            <a:r>
              <a:rPr lang="en-US" sz="1700" dirty="0" err="1"/>
              <a:t>avez</a:t>
            </a:r>
            <a:r>
              <a:rPr lang="en-US" sz="1700" dirty="0"/>
              <a:t> fait un </a:t>
            </a:r>
            <a:r>
              <a:rPr lang="en-US" sz="1700" dirty="0" err="1"/>
              <a:t>ajustement</a:t>
            </a:r>
            <a:r>
              <a:rPr lang="en-US" sz="1700" dirty="0"/>
              <a:t> de medicament il y a </a:t>
            </a:r>
            <a:r>
              <a:rPr lang="en-US" sz="1700" dirty="0" err="1"/>
              <a:t>quelques</a:t>
            </a:r>
            <a:r>
              <a:rPr lang="en-US" sz="1700" dirty="0"/>
              <a:t> </a:t>
            </a:r>
            <a:r>
              <a:rPr lang="en-US" sz="1700" dirty="0" err="1"/>
              <a:t>jours</a:t>
            </a:r>
            <a:r>
              <a:rPr lang="en-US" sz="1700" dirty="0"/>
              <a:t>, </a:t>
            </a:r>
            <a:r>
              <a:rPr lang="en-US" sz="1700" dirty="0" err="1"/>
              <a:t>vient</a:t>
            </a:r>
            <a:r>
              <a:rPr lang="en-US" sz="1700" dirty="0"/>
              <a:t> de faire </a:t>
            </a:r>
            <a:r>
              <a:rPr lang="en-US" sz="1700" dirty="0" err="1"/>
              <a:t>une</a:t>
            </a:r>
            <a:r>
              <a:rPr lang="en-US" sz="1700" dirty="0"/>
              <a:t> </a:t>
            </a:r>
            <a:r>
              <a:rPr lang="en-US" sz="1700" b="1" dirty="0"/>
              <a:t>tentative de suicide </a:t>
            </a:r>
            <a:r>
              <a:rPr lang="en-US" sz="1700" b="1" dirty="0" err="1"/>
              <a:t>sérieuse</a:t>
            </a:r>
            <a:r>
              <a:rPr lang="en-US" sz="1700" b="1" dirty="0"/>
              <a:t> </a:t>
            </a:r>
            <a:r>
              <a:rPr lang="en-US" sz="1700" dirty="0"/>
              <a:t>avec </a:t>
            </a:r>
            <a:r>
              <a:rPr lang="en-US" sz="1700" dirty="0" err="1"/>
              <a:t>ses</a:t>
            </a:r>
            <a:r>
              <a:rPr lang="en-US" sz="1700" dirty="0"/>
              <a:t> medicaments pour </a:t>
            </a:r>
            <a:r>
              <a:rPr lang="en-US" sz="1700" dirty="0" err="1"/>
              <a:t>laquelle</a:t>
            </a:r>
            <a:r>
              <a:rPr lang="en-US" sz="1700" dirty="0"/>
              <a:t> il est aux </a:t>
            </a:r>
            <a:r>
              <a:rPr lang="en-US" sz="1700" dirty="0" err="1"/>
              <a:t>soins</a:t>
            </a:r>
            <a:r>
              <a:rPr lang="en-US" sz="1700" dirty="0"/>
              <a:t> </a:t>
            </a:r>
            <a:r>
              <a:rPr lang="en-US" sz="1700" dirty="0" err="1"/>
              <a:t>intensifs</a:t>
            </a:r>
            <a:r>
              <a:rPr lang="en-US" sz="1700" dirty="0"/>
              <a:t>. </a:t>
            </a:r>
            <a:r>
              <a:rPr lang="en-US" sz="1700" dirty="0" err="1"/>
              <a:t>Pourtant</a:t>
            </a:r>
            <a:r>
              <a:rPr lang="en-US" sz="1700" dirty="0"/>
              <a:t>, </a:t>
            </a:r>
            <a:r>
              <a:rPr lang="en-US" sz="1700" dirty="0" err="1"/>
              <a:t>votre</a:t>
            </a:r>
            <a:r>
              <a:rPr lang="en-US" sz="1700" dirty="0"/>
              <a:t> examen mental </a:t>
            </a:r>
            <a:r>
              <a:rPr lang="en-US" sz="1700" dirty="0" err="1"/>
              <a:t>était</a:t>
            </a:r>
            <a:r>
              <a:rPr lang="en-US" sz="1700" dirty="0"/>
              <a:t> </a:t>
            </a:r>
            <a:r>
              <a:rPr lang="en-US" sz="1700" dirty="0" err="1"/>
              <a:t>pratiquement</a:t>
            </a:r>
            <a:r>
              <a:rPr lang="en-US" sz="1700" dirty="0"/>
              <a:t> normal, le patient </a:t>
            </a:r>
            <a:r>
              <a:rPr lang="en-US" sz="1700" dirty="0" err="1"/>
              <a:t>disait</a:t>
            </a:r>
            <a:r>
              <a:rPr lang="en-US" sz="1700" dirty="0"/>
              <a:t> bien </a:t>
            </a:r>
            <a:r>
              <a:rPr lang="en-US" sz="1700" dirty="0" err="1"/>
              <a:t>aller</a:t>
            </a:r>
            <a:r>
              <a:rPr lang="en-US" sz="1700" dirty="0"/>
              <a:t>. </a:t>
            </a:r>
          </a:p>
          <a:p>
            <a:r>
              <a:rPr lang="en-US" sz="2000" dirty="0"/>
              <a:t>Dans quelle section de </a:t>
            </a:r>
            <a:r>
              <a:rPr lang="en-US" sz="2000" dirty="0" err="1"/>
              <a:t>votre</a:t>
            </a:r>
            <a:r>
              <a:rPr lang="en-US" sz="2000" dirty="0"/>
              <a:t> examen mental se </a:t>
            </a:r>
            <a:r>
              <a:rPr lang="en-US" sz="2000" dirty="0" err="1"/>
              <a:t>trouve</a:t>
            </a:r>
            <a:r>
              <a:rPr lang="en-US" sz="2000" dirty="0"/>
              <a:t> </a:t>
            </a:r>
            <a:r>
              <a:rPr lang="en-US" sz="2000" dirty="0" err="1"/>
              <a:t>une</a:t>
            </a:r>
            <a:r>
              <a:rPr lang="en-US" sz="2000" dirty="0"/>
              <a:t> information critique </a:t>
            </a:r>
            <a:r>
              <a:rPr lang="en-US" sz="2000" dirty="0" err="1"/>
              <a:t>que</a:t>
            </a:r>
            <a:r>
              <a:rPr lang="en-US" sz="2000" dirty="0"/>
              <a:t> vous </a:t>
            </a:r>
            <a:r>
              <a:rPr lang="en-US" sz="2000" dirty="0" err="1"/>
              <a:t>devriez</a:t>
            </a:r>
            <a:r>
              <a:rPr lang="en-US" sz="2000" dirty="0"/>
              <a:t> </a:t>
            </a:r>
            <a:r>
              <a:rPr lang="en-US" sz="2000" dirty="0" err="1"/>
              <a:t>avoir</a:t>
            </a:r>
            <a:r>
              <a:rPr lang="en-US" sz="2000" dirty="0"/>
              <a:t> </a:t>
            </a:r>
            <a:r>
              <a:rPr lang="en-US" sz="2000" dirty="0" err="1"/>
              <a:t>notée</a:t>
            </a:r>
            <a:r>
              <a:rPr lang="en-US" sz="2000" dirty="0"/>
              <a:t> ? </a:t>
            </a:r>
          </a:p>
          <a:p>
            <a:pPr marL="800100" lvl="1" indent="-342900">
              <a:buAutoNum type="alphaUcParenR"/>
            </a:pPr>
            <a:r>
              <a:rPr lang="en-US" sz="2000" dirty="0" err="1"/>
              <a:t>Apparence</a:t>
            </a:r>
            <a:endParaRPr lang="en-US" sz="2000" dirty="0"/>
          </a:p>
          <a:p>
            <a:pPr marL="800100" lvl="1" indent="-342900">
              <a:buAutoNum type="alphaUcParenR"/>
            </a:pPr>
            <a:r>
              <a:rPr lang="en-US" sz="2000" dirty="0" err="1"/>
              <a:t>Humeur</a:t>
            </a:r>
            <a:r>
              <a:rPr lang="en-US" sz="2000" dirty="0"/>
              <a:t> – affect</a:t>
            </a:r>
          </a:p>
          <a:p>
            <a:pPr marL="800100" lvl="1" indent="-342900">
              <a:buAutoNum type="alphaUcParenR"/>
            </a:pPr>
            <a:r>
              <a:rPr lang="en-US" sz="2000" dirty="0" err="1"/>
              <a:t>Contenu</a:t>
            </a:r>
            <a:r>
              <a:rPr lang="en-US" sz="2000" dirty="0"/>
              <a:t> de la pensée </a:t>
            </a:r>
          </a:p>
          <a:p>
            <a:pPr marL="800100" lvl="1" indent="-342900">
              <a:buAutoNum type="alphaUcParenR"/>
            </a:pPr>
            <a:r>
              <a:rPr lang="en-US" sz="2000" dirty="0" err="1"/>
              <a:t>Jugement</a:t>
            </a:r>
            <a:r>
              <a:rPr lang="en-US" sz="2000" dirty="0"/>
              <a:t> / autocritique </a:t>
            </a:r>
          </a:p>
        </p:txBody>
      </p:sp>
    </p:spTree>
    <p:extLst>
      <p:ext uri="{BB962C8B-B14F-4D97-AF65-F5344CB8AC3E}">
        <p14:creationId xmlns:p14="http://schemas.microsoft.com/office/powerpoint/2010/main" val="29374026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C3D55-4ACC-805A-EBFA-8BDFA1F1AECD}"/>
              </a:ext>
            </a:extLst>
          </p:cNvPr>
          <p:cNvSpPr>
            <a:spLocks noGrp="1"/>
          </p:cNvSpPr>
          <p:nvPr>
            <p:ph type="title"/>
          </p:nvPr>
        </p:nvSpPr>
        <p:spPr/>
        <p:txBody>
          <a:bodyPr/>
          <a:lstStyle/>
          <a:p>
            <a:r>
              <a:rPr lang="en-US" dirty="0" err="1"/>
              <a:t>Échelles</a:t>
            </a:r>
            <a:r>
              <a:rPr lang="en-US" dirty="0"/>
              <a:t> </a:t>
            </a:r>
            <a:r>
              <a:rPr lang="en-US" dirty="0" err="1"/>
              <a:t>cliniques</a:t>
            </a:r>
            <a:r>
              <a:rPr lang="en-US" dirty="0"/>
              <a:t> de </a:t>
            </a:r>
            <a:r>
              <a:rPr lang="en-US" dirty="0" err="1"/>
              <a:t>psychiatrie</a:t>
            </a:r>
            <a:r>
              <a:rPr lang="en-US" dirty="0"/>
              <a:t> </a:t>
            </a:r>
            <a:r>
              <a:rPr lang="en-US" dirty="0" err="1"/>
              <a:t>en</a:t>
            </a:r>
            <a:r>
              <a:rPr lang="en-US" dirty="0"/>
              <a:t> </a:t>
            </a:r>
            <a:r>
              <a:rPr lang="en-US" dirty="0" err="1"/>
              <a:t>pharmacie</a:t>
            </a:r>
            <a:r>
              <a:rPr lang="en-US" dirty="0"/>
              <a:t> </a:t>
            </a:r>
            <a:r>
              <a:rPr lang="en-US" dirty="0" err="1"/>
              <a:t>d’officine</a:t>
            </a:r>
            <a:endParaRPr lang="en-US" dirty="0"/>
          </a:p>
        </p:txBody>
      </p:sp>
      <p:sp>
        <p:nvSpPr>
          <p:cNvPr id="3" name="Text Placeholder 2">
            <a:extLst>
              <a:ext uri="{FF2B5EF4-FFF2-40B4-BE49-F238E27FC236}">
                <a16:creationId xmlns:a16="http://schemas.microsoft.com/office/drawing/2014/main" id="{8A78E3EC-E8E7-21FA-7830-9F21B88E5F3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24780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38199" y="365125"/>
            <a:ext cx="10989039" cy="1325563"/>
          </a:xfrm>
        </p:spPr>
        <p:txBody>
          <a:bodyPr>
            <a:normAutofit/>
          </a:bodyPr>
          <a:lstStyle/>
          <a:p>
            <a:r>
              <a:rPr lang="fr-FR" sz="3600" dirty="0"/>
              <a:t>Patient </a:t>
            </a:r>
            <a:r>
              <a:rPr lang="fr-FR" sz="3600" dirty="0" err="1"/>
              <a:t>Health</a:t>
            </a:r>
            <a:r>
              <a:rPr lang="fr-FR" sz="3600" dirty="0"/>
              <a:t> Questionnaire 9 pour dépression </a:t>
            </a:r>
            <a:br>
              <a:rPr lang="fr-FR" sz="3600" dirty="0"/>
            </a:br>
            <a:r>
              <a:rPr lang="fr-FR" sz="3600" dirty="0"/>
              <a:t>(Etat dépressif caractérisé EDC)</a:t>
            </a:r>
          </a:p>
        </p:txBody>
      </p:sp>
      <p:pic>
        <p:nvPicPr>
          <p:cNvPr id="4" name="Image 3"/>
          <p:cNvPicPr>
            <a:picLocks noChangeAspect="1"/>
          </p:cNvPicPr>
          <p:nvPr/>
        </p:nvPicPr>
        <p:blipFill>
          <a:blip r:embed="rId2"/>
          <a:stretch>
            <a:fillRect/>
          </a:stretch>
        </p:blipFill>
        <p:spPr>
          <a:xfrm>
            <a:off x="1524000" y="1484106"/>
            <a:ext cx="9144000" cy="5373895"/>
          </a:xfrm>
          <a:prstGeom prst="rect">
            <a:avLst/>
          </a:prstGeom>
        </p:spPr>
      </p:pic>
    </p:spTree>
    <p:extLst>
      <p:ext uri="{BB962C8B-B14F-4D97-AF65-F5344CB8AC3E}">
        <p14:creationId xmlns:p14="http://schemas.microsoft.com/office/powerpoint/2010/main" val="667644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PHQ-9</a:t>
            </a:r>
          </a:p>
        </p:txBody>
      </p:sp>
      <p:pic>
        <p:nvPicPr>
          <p:cNvPr id="5" name="Image 4"/>
          <p:cNvPicPr>
            <a:picLocks noChangeAspect="1"/>
          </p:cNvPicPr>
          <p:nvPr/>
        </p:nvPicPr>
        <p:blipFill>
          <a:blip r:embed="rId2"/>
          <a:stretch>
            <a:fillRect/>
          </a:stretch>
        </p:blipFill>
        <p:spPr>
          <a:xfrm>
            <a:off x="1524000" y="1778000"/>
            <a:ext cx="9144000" cy="4700624"/>
          </a:xfrm>
          <a:prstGeom prst="rect">
            <a:avLst/>
          </a:prstGeom>
        </p:spPr>
      </p:pic>
    </p:spTree>
    <p:extLst>
      <p:ext uri="{BB962C8B-B14F-4D97-AF65-F5344CB8AC3E}">
        <p14:creationId xmlns:p14="http://schemas.microsoft.com/office/powerpoint/2010/main" val="837225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61544" y="0"/>
            <a:ext cx="10515600" cy="1325563"/>
          </a:xfrm>
        </p:spPr>
        <p:txBody>
          <a:bodyPr/>
          <a:lstStyle/>
          <a:p>
            <a:r>
              <a:rPr lang="fr-FR" dirty="0"/>
              <a:t>PHQ-9</a:t>
            </a:r>
          </a:p>
        </p:txBody>
      </p:sp>
      <p:pic>
        <p:nvPicPr>
          <p:cNvPr id="4" name="Image 3"/>
          <p:cNvPicPr>
            <a:picLocks noChangeAspect="1"/>
          </p:cNvPicPr>
          <p:nvPr/>
        </p:nvPicPr>
        <p:blipFill>
          <a:blip r:embed="rId2"/>
          <a:stretch>
            <a:fillRect/>
          </a:stretch>
        </p:blipFill>
        <p:spPr>
          <a:xfrm>
            <a:off x="161544" y="931333"/>
            <a:ext cx="9144000" cy="3326175"/>
          </a:xfrm>
          <a:prstGeom prst="rect">
            <a:avLst/>
          </a:prstGeom>
        </p:spPr>
      </p:pic>
      <p:pic>
        <p:nvPicPr>
          <p:cNvPr id="2" name="Image 3">
            <a:extLst>
              <a:ext uri="{FF2B5EF4-FFF2-40B4-BE49-F238E27FC236}">
                <a16:creationId xmlns:a16="http://schemas.microsoft.com/office/drawing/2014/main" id="{C80FB571-8FCB-7364-A0F8-DD097B0EB194}"/>
              </a:ext>
            </a:extLst>
          </p:cNvPr>
          <p:cNvPicPr>
            <a:picLocks noChangeAspect="1"/>
          </p:cNvPicPr>
          <p:nvPr/>
        </p:nvPicPr>
        <p:blipFill>
          <a:blip r:embed="rId3"/>
          <a:stretch>
            <a:fillRect/>
          </a:stretch>
        </p:blipFill>
        <p:spPr>
          <a:xfrm>
            <a:off x="8295929" y="3782274"/>
            <a:ext cx="3390830" cy="2813133"/>
          </a:xfrm>
          <a:prstGeom prst="rect">
            <a:avLst/>
          </a:prstGeom>
        </p:spPr>
      </p:pic>
    </p:spTree>
    <p:extLst>
      <p:ext uri="{BB962C8B-B14F-4D97-AF65-F5344CB8AC3E}">
        <p14:creationId xmlns:p14="http://schemas.microsoft.com/office/powerpoint/2010/main" val="1729265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re 2"/>
          <p:cNvSpPr>
            <a:spLocks noGrp="1"/>
          </p:cNvSpPr>
          <p:nvPr>
            <p:ph type="title"/>
          </p:nvPr>
        </p:nvSpPr>
        <p:spPr>
          <a:xfrm>
            <a:off x="586478" y="1683756"/>
            <a:ext cx="3115265" cy="2396359"/>
          </a:xfrm>
        </p:spPr>
        <p:txBody>
          <a:bodyPr anchor="b">
            <a:normAutofit/>
          </a:bodyPr>
          <a:lstStyle/>
          <a:p>
            <a:pPr algn="r"/>
            <a:r>
              <a:rPr lang="fr-FR" sz="4000" dirty="0">
                <a:solidFill>
                  <a:srgbClr val="FFFFFF"/>
                </a:solidFill>
              </a:rPr>
              <a:t>Instructions PHQ-9</a:t>
            </a:r>
          </a:p>
        </p:txBody>
      </p:sp>
      <p:graphicFrame>
        <p:nvGraphicFramePr>
          <p:cNvPr id="5" name="Espace réservé du contenu 1">
            <a:extLst>
              <a:ext uri="{FF2B5EF4-FFF2-40B4-BE49-F238E27FC236}">
                <a16:creationId xmlns:a16="http://schemas.microsoft.com/office/drawing/2014/main" id="{9CD0BFF1-42BD-C6D1-5233-17F5C10A342C}"/>
              </a:ext>
            </a:extLst>
          </p:cNvPr>
          <p:cNvGraphicFramePr>
            <a:graphicFrameLocks noGrp="1"/>
          </p:cNvGraphicFramePr>
          <p:nvPr>
            <p:ph idx="1"/>
            <p:extLst>
              <p:ext uri="{D42A27DB-BD31-4B8C-83A1-F6EECF244321}">
                <p14:modId xmlns:p14="http://schemas.microsoft.com/office/powerpoint/2010/main" val="133908771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87392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re 2"/>
          <p:cNvSpPr>
            <a:spLocks noGrp="1"/>
          </p:cNvSpPr>
          <p:nvPr>
            <p:ph type="title"/>
          </p:nvPr>
        </p:nvSpPr>
        <p:spPr>
          <a:xfrm>
            <a:off x="466722" y="586855"/>
            <a:ext cx="3201366" cy="3387497"/>
          </a:xfrm>
        </p:spPr>
        <p:txBody>
          <a:bodyPr anchor="b">
            <a:normAutofit/>
          </a:bodyPr>
          <a:lstStyle/>
          <a:p>
            <a:pPr algn="r"/>
            <a:r>
              <a:rPr lang="fr-FR" sz="4000">
                <a:solidFill>
                  <a:srgbClr val="FFFFFF"/>
                </a:solidFill>
              </a:rPr>
              <a:t>PHQ-9</a:t>
            </a:r>
          </a:p>
        </p:txBody>
      </p:sp>
      <p:sp>
        <p:nvSpPr>
          <p:cNvPr id="2" name="Espace réservé du contenu 1"/>
          <p:cNvSpPr>
            <a:spLocks noGrp="1"/>
          </p:cNvSpPr>
          <p:nvPr>
            <p:ph idx="1"/>
          </p:nvPr>
        </p:nvSpPr>
        <p:spPr>
          <a:xfrm>
            <a:off x="4367695" y="649480"/>
            <a:ext cx="6997911" cy="5546047"/>
          </a:xfrm>
        </p:spPr>
        <p:txBody>
          <a:bodyPr anchor="ctr">
            <a:normAutofit/>
          </a:bodyPr>
          <a:lstStyle/>
          <a:p>
            <a:r>
              <a:rPr lang="fr-FR" sz="2000" dirty="0"/>
              <a:t>Le diagnostics de trouble </a:t>
            </a:r>
            <a:r>
              <a:rPr lang="fr-FR" sz="2000" dirty="0" err="1"/>
              <a:t>dépressif</a:t>
            </a:r>
            <a:r>
              <a:rPr lang="fr-FR" sz="2000" dirty="0"/>
              <a:t> majeur ou d'un autre trouble </a:t>
            </a:r>
            <a:r>
              <a:rPr lang="fr-FR" sz="2000" dirty="0" err="1"/>
              <a:t>dépressif</a:t>
            </a:r>
            <a:r>
              <a:rPr lang="fr-FR" sz="2000" dirty="0"/>
              <a:t> exigent </a:t>
            </a:r>
            <a:r>
              <a:rPr lang="fr-FR" sz="2000" dirty="0" err="1"/>
              <a:t>également</a:t>
            </a:r>
            <a:r>
              <a:rPr lang="fr-FR" sz="2000" dirty="0"/>
              <a:t> l’</a:t>
            </a:r>
            <a:r>
              <a:rPr lang="fr-FR" sz="2000" dirty="0" err="1"/>
              <a:t>altération</a:t>
            </a:r>
            <a:r>
              <a:rPr lang="fr-FR" sz="2000" dirty="0"/>
              <a:t> du fonctionnement dans les domaines sociaux, ou professionnels. La question 10 doit </a:t>
            </a:r>
            <a:r>
              <a:rPr lang="fr-FR" sz="2000" dirty="0" err="1"/>
              <a:t>être</a:t>
            </a:r>
            <a:r>
              <a:rPr lang="fr-FR" sz="2000" dirty="0"/>
              <a:t> minimalement « </a:t>
            </a:r>
            <a:r>
              <a:rPr lang="fr-FR" sz="2000" dirty="0" err="1"/>
              <a:t>plutôt</a:t>
            </a:r>
            <a:r>
              <a:rPr lang="fr-FR" sz="2000" dirty="0"/>
              <a:t> difficile ».</a:t>
            </a:r>
          </a:p>
          <a:p>
            <a:endParaRPr lang="fr-FR" sz="2000" dirty="0"/>
          </a:p>
          <a:p>
            <a:r>
              <a:rPr lang="fr-FR" sz="2000" dirty="0"/>
              <a:t>Exclure le diagnostic si histoire d'</a:t>
            </a:r>
            <a:r>
              <a:rPr lang="fr-FR" sz="2000" dirty="0" err="1"/>
              <a:t>épisode</a:t>
            </a:r>
            <a:r>
              <a:rPr lang="fr-FR" sz="2000" dirty="0"/>
              <a:t> maniaque (trouble bipolaire), ou si un </a:t>
            </a:r>
            <a:r>
              <a:rPr lang="fr-FR" sz="2000" dirty="0" err="1"/>
              <a:t>médicament</a:t>
            </a:r>
            <a:r>
              <a:rPr lang="fr-FR" sz="2000" dirty="0"/>
              <a:t>, un drogue ou une maladie physique peuvent expliquer la </a:t>
            </a:r>
            <a:r>
              <a:rPr lang="fr-FR" sz="2000" dirty="0" err="1"/>
              <a:t>dépression</a:t>
            </a:r>
            <a:r>
              <a:rPr lang="fr-FR" sz="2000" dirty="0"/>
              <a:t>. </a:t>
            </a:r>
          </a:p>
          <a:p>
            <a:r>
              <a:rPr lang="fr-FR" sz="2000" dirty="0"/>
              <a:t>Pour surveiller la gravité au fil du temps pour les patients nouvellement </a:t>
            </a:r>
            <a:r>
              <a:rPr lang="fr-FR" sz="2000" dirty="0" err="1"/>
              <a:t>diagnostiqués</a:t>
            </a:r>
            <a:r>
              <a:rPr lang="fr-FR" sz="2000" dirty="0"/>
              <a:t>! ou les patients dans le traitement de la </a:t>
            </a:r>
            <a:r>
              <a:rPr lang="fr-FR" sz="2000" dirty="0" err="1"/>
              <a:t>dépression</a:t>
            </a:r>
            <a:r>
              <a:rPr lang="fr-FR" sz="2000" dirty="0"/>
              <a:t> actuelle :</a:t>
            </a:r>
          </a:p>
          <a:p>
            <a:r>
              <a:rPr lang="fr-FR" sz="2000" dirty="0" err="1"/>
              <a:t>Répétez</a:t>
            </a:r>
            <a:r>
              <a:rPr lang="fr-FR" sz="2000" dirty="0"/>
              <a:t> aux 2 semaines. </a:t>
            </a:r>
          </a:p>
          <a:p>
            <a:pPr marL="45720" indent="0">
              <a:buNone/>
            </a:pPr>
            <a:endParaRPr lang="fr-FR" sz="2000" dirty="0"/>
          </a:p>
          <a:p>
            <a:endParaRPr lang="fr-FR" sz="2000" dirty="0"/>
          </a:p>
        </p:txBody>
      </p:sp>
    </p:spTree>
    <p:extLst>
      <p:ext uri="{BB962C8B-B14F-4D97-AF65-F5344CB8AC3E}">
        <p14:creationId xmlns:p14="http://schemas.microsoft.com/office/powerpoint/2010/main" val="1024481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re 2"/>
          <p:cNvSpPr>
            <a:spLocks noGrp="1"/>
          </p:cNvSpPr>
          <p:nvPr>
            <p:ph type="title"/>
          </p:nvPr>
        </p:nvSpPr>
        <p:spPr>
          <a:xfrm>
            <a:off x="466722" y="586855"/>
            <a:ext cx="3201366" cy="3387497"/>
          </a:xfrm>
        </p:spPr>
        <p:txBody>
          <a:bodyPr anchor="b">
            <a:normAutofit/>
          </a:bodyPr>
          <a:lstStyle/>
          <a:p>
            <a:pPr algn="r"/>
            <a:r>
              <a:rPr lang="fr-FR" sz="4000">
                <a:solidFill>
                  <a:srgbClr val="FFFFFF"/>
                </a:solidFill>
              </a:rPr>
              <a:t>Objectifs de traitement EDC</a:t>
            </a:r>
          </a:p>
        </p:txBody>
      </p:sp>
      <p:sp>
        <p:nvSpPr>
          <p:cNvPr id="2" name="Espace réservé du contenu 1"/>
          <p:cNvSpPr>
            <a:spLocks noGrp="1"/>
          </p:cNvSpPr>
          <p:nvPr>
            <p:ph idx="1"/>
          </p:nvPr>
        </p:nvSpPr>
        <p:spPr>
          <a:xfrm>
            <a:off x="4810259" y="649480"/>
            <a:ext cx="6555347" cy="5546047"/>
          </a:xfrm>
        </p:spPr>
        <p:txBody>
          <a:bodyPr anchor="ctr">
            <a:normAutofit/>
          </a:bodyPr>
          <a:lstStyle/>
          <a:p>
            <a:r>
              <a:rPr lang="fr-FR" sz="2000"/>
              <a:t>Réponse ou rémission partielle </a:t>
            </a:r>
          </a:p>
          <a:p>
            <a:pPr lvl="1"/>
            <a:r>
              <a:rPr lang="fr-FR" sz="2000">
                <a:latin typeface="Wingdings"/>
                <a:ea typeface="Wingdings"/>
                <a:cs typeface="Wingdings"/>
                <a:sym typeface="Wingdings"/>
              </a:rPr>
              <a:t></a:t>
            </a:r>
            <a:r>
              <a:rPr lang="fr-FR" sz="2000">
                <a:sym typeface="Wingdings"/>
              </a:rPr>
              <a:t> </a:t>
            </a:r>
            <a:r>
              <a:rPr lang="fr-FR" sz="2000"/>
              <a:t>50 % (ou atteinte score rémission)</a:t>
            </a:r>
          </a:p>
          <a:p>
            <a:pPr marL="365760" lvl="1" indent="0">
              <a:buNone/>
            </a:pPr>
            <a:endParaRPr lang="fr-FR" sz="2000"/>
          </a:p>
          <a:p>
            <a:r>
              <a:rPr lang="fr-FR" sz="2000"/>
              <a:t>Rémission</a:t>
            </a:r>
          </a:p>
          <a:p>
            <a:pPr lvl="1"/>
            <a:r>
              <a:rPr lang="fr-FR" sz="2000"/>
              <a:t>Atteindre un score normal (ex : &lt; 5 PHQ-9)</a:t>
            </a:r>
          </a:p>
          <a:p>
            <a:pPr lvl="1"/>
            <a:endParaRPr lang="fr-FR" sz="2000"/>
          </a:p>
          <a:p>
            <a:r>
              <a:rPr lang="fr-FR" sz="2000"/>
              <a:t>Rétablissement</a:t>
            </a:r>
          </a:p>
          <a:p>
            <a:pPr lvl="1"/>
            <a:r>
              <a:rPr lang="fr-FR" sz="2000"/>
              <a:t>Être en rémission</a:t>
            </a:r>
          </a:p>
          <a:p>
            <a:pPr lvl="1"/>
            <a:r>
              <a:rPr lang="fr-FR" sz="2000"/>
              <a:t>Retourner à son niveau de base</a:t>
            </a:r>
          </a:p>
          <a:p>
            <a:pPr lvl="1"/>
            <a:r>
              <a:rPr lang="fr-FR" sz="2000"/>
              <a:t>Être capable de travailler autant qu’avant</a:t>
            </a:r>
          </a:p>
          <a:p>
            <a:pPr lvl="1"/>
            <a:r>
              <a:rPr lang="fr-FR" sz="2000"/>
              <a:t>Mais peut signifier de changer son mode de vie si responsable de la dépression  </a:t>
            </a:r>
          </a:p>
          <a:p>
            <a:pPr marL="365760" lvl="1" indent="0">
              <a:buNone/>
            </a:pPr>
            <a:r>
              <a:rPr lang="fr-FR" sz="2000"/>
              <a:t> </a:t>
            </a:r>
          </a:p>
        </p:txBody>
      </p:sp>
    </p:spTree>
    <p:extLst>
      <p:ext uri="{BB962C8B-B14F-4D97-AF65-F5344CB8AC3E}">
        <p14:creationId xmlns:p14="http://schemas.microsoft.com/office/powerpoint/2010/main" val="13598848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4EE7AD8-8D49-C947-0C47-BF78507AF864}"/>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Dépistage depression PHQ2 </a:t>
            </a:r>
          </a:p>
        </p:txBody>
      </p:sp>
      <p:sp>
        <p:nvSpPr>
          <p:cNvPr id="5" name="Content Placeholder 4">
            <a:extLst>
              <a:ext uri="{FF2B5EF4-FFF2-40B4-BE49-F238E27FC236}">
                <a16:creationId xmlns:a16="http://schemas.microsoft.com/office/drawing/2014/main" id="{18C34566-5CDB-E639-5F4A-3D0BD9D32635}"/>
              </a:ext>
            </a:extLst>
          </p:cNvPr>
          <p:cNvSpPr>
            <a:spLocks noGrp="1"/>
          </p:cNvSpPr>
          <p:nvPr>
            <p:ph idx="1"/>
          </p:nvPr>
        </p:nvSpPr>
        <p:spPr>
          <a:xfrm>
            <a:off x="660042" y="806824"/>
            <a:ext cx="2919738" cy="1494117"/>
          </a:xfrm>
        </p:spPr>
        <p:txBody>
          <a:bodyPr vert="horz" lIns="91440" tIns="45720" rIns="91440" bIns="45720" rtlCol="0" anchor="b">
            <a:normAutofit/>
          </a:bodyPr>
          <a:lstStyle/>
          <a:p>
            <a:pPr marL="0" indent="0">
              <a:buNone/>
            </a:pPr>
            <a:r>
              <a:rPr lang="en-US" sz="2000" kern="1200">
                <a:solidFill>
                  <a:srgbClr val="FFFFFF"/>
                </a:solidFill>
                <a:latin typeface="+mn-lt"/>
                <a:ea typeface="+mn-ea"/>
                <a:cs typeface="+mn-cs"/>
              </a:rPr>
              <a:t>Devrait servir à évaluer si bilan nécessaire</a:t>
            </a:r>
          </a:p>
        </p:txBody>
      </p:sp>
      <p:pic>
        <p:nvPicPr>
          <p:cNvPr id="4" name="Picture 3">
            <a:extLst>
              <a:ext uri="{FF2B5EF4-FFF2-40B4-BE49-F238E27FC236}">
                <a16:creationId xmlns:a16="http://schemas.microsoft.com/office/drawing/2014/main" id="{19CDCE1E-B760-6BD7-20A7-C8D5059BF422}"/>
              </a:ext>
            </a:extLst>
          </p:cNvPr>
          <p:cNvPicPr>
            <a:picLocks noChangeAspect="1"/>
          </p:cNvPicPr>
          <p:nvPr/>
        </p:nvPicPr>
        <p:blipFill>
          <a:blip r:embed="rId2"/>
          <a:stretch>
            <a:fillRect/>
          </a:stretch>
        </p:blipFill>
        <p:spPr>
          <a:xfrm>
            <a:off x="4661317" y="467208"/>
            <a:ext cx="6907970" cy="5923584"/>
          </a:xfrm>
          <a:prstGeom prst="rect">
            <a:avLst/>
          </a:prstGeom>
        </p:spPr>
      </p:pic>
    </p:spTree>
    <p:extLst>
      <p:ext uri="{BB962C8B-B14F-4D97-AF65-F5344CB8AC3E}">
        <p14:creationId xmlns:p14="http://schemas.microsoft.com/office/powerpoint/2010/main" val="21537462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TDAH Évaluation  : pas pour suivi </a:t>
            </a:r>
            <a:r>
              <a:rPr lang="fr-FR" dirty="0" err="1"/>
              <a:t>rx</a:t>
            </a:r>
            <a:endParaRPr lang="fr-FR" dirty="0"/>
          </a:p>
        </p:txBody>
      </p:sp>
      <p:sp>
        <p:nvSpPr>
          <p:cNvPr id="2" name="Espace réservé du contenu 1"/>
          <p:cNvSpPr>
            <a:spLocks noGrp="1"/>
          </p:cNvSpPr>
          <p:nvPr>
            <p:ph idx="1"/>
          </p:nvPr>
        </p:nvSpPr>
        <p:spPr/>
        <p:txBody>
          <a:bodyPr/>
          <a:lstStyle/>
          <a:p>
            <a:r>
              <a:rPr lang="fr-FR" dirty="0"/>
              <a:t>Weiss </a:t>
            </a:r>
            <a:r>
              <a:rPr lang="fr-FR" dirty="0" err="1"/>
              <a:t>Functional</a:t>
            </a:r>
            <a:r>
              <a:rPr lang="fr-FR" dirty="0"/>
              <a:t> </a:t>
            </a:r>
            <a:r>
              <a:rPr lang="fr-FR" dirty="0" err="1"/>
              <a:t>Impairment</a:t>
            </a:r>
            <a:r>
              <a:rPr lang="fr-FR" dirty="0"/>
              <a:t> Rating </a:t>
            </a:r>
            <a:r>
              <a:rPr lang="fr-FR" dirty="0" err="1"/>
              <a:t>Scale</a:t>
            </a:r>
            <a:r>
              <a:rPr lang="fr-FR" dirty="0"/>
              <a:t> (version enfant et adulte)</a:t>
            </a:r>
          </a:p>
          <a:p>
            <a:pPr lvl="1"/>
            <a:r>
              <a:rPr lang="fr-FR" dirty="0"/>
              <a:t>Évalue l’impact du trouble sur la vie </a:t>
            </a:r>
          </a:p>
          <a:p>
            <a:endParaRPr lang="fr-FR" dirty="0"/>
          </a:p>
        </p:txBody>
      </p:sp>
      <p:pic>
        <p:nvPicPr>
          <p:cNvPr id="4" name="Image 3"/>
          <p:cNvPicPr>
            <a:picLocks noChangeAspect="1"/>
          </p:cNvPicPr>
          <p:nvPr/>
        </p:nvPicPr>
        <p:blipFill>
          <a:blip r:embed="rId2"/>
          <a:stretch>
            <a:fillRect/>
          </a:stretch>
        </p:blipFill>
        <p:spPr>
          <a:xfrm>
            <a:off x="1904999" y="3268134"/>
            <a:ext cx="8651980" cy="3367617"/>
          </a:xfrm>
          <a:prstGeom prst="rect">
            <a:avLst/>
          </a:prstGeom>
        </p:spPr>
      </p:pic>
    </p:spTree>
    <p:extLst>
      <p:ext uri="{BB962C8B-B14F-4D97-AF65-F5344CB8AC3E}">
        <p14:creationId xmlns:p14="http://schemas.microsoft.com/office/powerpoint/2010/main" val="6045092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Outils TDAH </a:t>
            </a:r>
          </a:p>
        </p:txBody>
      </p:sp>
      <p:sp>
        <p:nvSpPr>
          <p:cNvPr id="5" name="Espace réservé du contenu 4"/>
          <p:cNvSpPr>
            <a:spLocks noGrp="1"/>
          </p:cNvSpPr>
          <p:nvPr>
            <p:ph idx="1"/>
          </p:nvPr>
        </p:nvSpPr>
        <p:spPr/>
        <p:txBody>
          <a:bodyPr>
            <a:normAutofit/>
          </a:bodyPr>
          <a:lstStyle/>
          <a:p>
            <a:r>
              <a:rPr lang="fr-FR" dirty="0">
                <a:hlinkClick r:id="rId2"/>
              </a:rPr>
              <a:t>http://www.cliniquefocus.com/pdf/portfolio-complet-enfant.pdf</a:t>
            </a:r>
            <a:endParaRPr lang="fr-FR" dirty="0"/>
          </a:p>
          <a:p>
            <a:endParaRPr lang="fr-FR" dirty="0"/>
          </a:p>
          <a:p>
            <a:r>
              <a:rPr lang="fr-FR" dirty="0">
                <a:hlinkClick r:id="rId3"/>
              </a:rPr>
              <a:t>http://www.cliniquefocus.com/pdf/portfolio-complet-adulte.pdf</a:t>
            </a:r>
            <a:endParaRPr lang="fr-FR" dirty="0"/>
          </a:p>
          <a:p>
            <a:endParaRPr lang="fr-FR" dirty="0"/>
          </a:p>
          <a:p>
            <a:r>
              <a:rPr lang="fr-FR" dirty="0">
                <a:hlinkClick r:id="rId4"/>
              </a:rPr>
              <a:t>http://www.divacenter.eu/Content/Downloads/DIVA_2_FRANCAIS.pdf</a:t>
            </a:r>
            <a:r>
              <a:rPr lang="fr-FR" dirty="0"/>
              <a:t> </a:t>
            </a:r>
          </a:p>
          <a:p>
            <a:pPr marL="457200" lvl="1" indent="0">
              <a:buNone/>
            </a:pPr>
            <a:r>
              <a:rPr lang="fr-FR" dirty="0"/>
              <a:t>Entretien diagnostique sur le TDAH </a:t>
            </a:r>
            <a:r>
              <a:rPr lang="fr-FR"/>
              <a:t>en français </a:t>
            </a:r>
            <a:endParaRPr lang="fr-FR" dirty="0"/>
          </a:p>
          <a:p>
            <a:endParaRPr lang="fr-FR" dirty="0"/>
          </a:p>
          <a:p>
            <a:endParaRPr lang="fr-FR" dirty="0"/>
          </a:p>
        </p:txBody>
      </p:sp>
    </p:spTree>
    <p:extLst>
      <p:ext uri="{BB962C8B-B14F-4D97-AF65-F5344CB8AC3E}">
        <p14:creationId xmlns:p14="http://schemas.microsoft.com/office/powerpoint/2010/main" val="2188293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370412E-4F37-6160-EBD8-616F60DD664C}"/>
              </a:ext>
            </a:extLst>
          </p:cNvPr>
          <p:cNvSpPr>
            <a:spLocks noGrp="1"/>
          </p:cNvSpPr>
          <p:nvPr>
            <p:ph type="title"/>
          </p:nvPr>
        </p:nvSpPr>
        <p:spPr>
          <a:xfrm>
            <a:off x="838200" y="365125"/>
            <a:ext cx="10515600" cy="1325563"/>
          </a:xfrm>
        </p:spPr>
        <p:txBody>
          <a:bodyPr>
            <a:normAutofit/>
          </a:bodyPr>
          <a:lstStyle/>
          <a:p>
            <a:r>
              <a:rPr lang="en-US" dirty="0"/>
              <a:t>Question 4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8AB35F0-5745-ACB2-9368-08ABDCAF158C}"/>
              </a:ext>
            </a:extLst>
          </p:cNvPr>
          <p:cNvSpPr>
            <a:spLocks noGrp="1"/>
          </p:cNvSpPr>
          <p:nvPr>
            <p:ph idx="1"/>
          </p:nvPr>
        </p:nvSpPr>
        <p:spPr>
          <a:xfrm>
            <a:off x="838200" y="1825625"/>
            <a:ext cx="10515600" cy="4351338"/>
          </a:xfrm>
        </p:spPr>
        <p:txBody>
          <a:bodyPr>
            <a:normAutofit/>
          </a:bodyPr>
          <a:lstStyle/>
          <a:p>
            <a:r>
              <a:rPr lang="en-US" dirty="0"/>
              <a:t>Un </a:t>
            </a:r>
            <a:r>
              <a:rPr lang="en-US" dirty="0" err="1"/>
              <a:t>adulte</a:t>
            </a:r>
            <a:r>
              <a:rPr lang="en-US" dirty="0"/>
              <a:t> qui </a:t>
            </a:r>
            <a:r>
              <a:rPr lang="en-US" dirty="0" err="1"/>
              <a:t>prend</a:t>
            </a:r>
            <a:r>
              <a:rPr lang="en-US" dirty="0"/>
              <a:t> du methylphenidate vous </a:t>
            </a:r>
            <a:r>
              <a:rPr lang="en-US" dirty="0" err="1"/>
              <a:t>demande</a:t>
            </a:r>
            <a:r>
              <a:rPr lang="en-US" dirty="0"/>
              <a:t> </a:t>
            </a:r>
            <a:r>
              <a:rPr lang="en-US" dirty="0" err="1"/>
              <a:t>d’augmenter</a:t>
            </a:r>
            <a:r>
              <a:rPr lang="en-US" dirty="0"/>
              <a:t> la dose, car son </a:t>
            </a:r>
            <a:r>
              <a:rPr lang="en-US" dirty="0" err="1"/>
              <a:t>médecin</a:t>
            </a:r>
            <a:r>
              <a:rPr lang="en-US" dirty="0"/>
              <a:t> de famille a </a:t>
            </a:r>
            <a:r>
              <a:rPr lang="en-US" dirty="0" err="1"/>
              <a:t>changé</a:t>
            </a:r>
            <a:r>
              <a:rPr lang="en-US" dirty="0"/>
              <a:t> de province. </a:t>
            </a:r>
          </a:p>
          <a:p>
            <a:r>
              <a:rPr lang="en-US" dirty="0"/>
              <a:t>Quelle </a:t>
            </a:r>
            <a:r>
              <a:rPr lang="en-US" dirty="0" err="1"/>
              <a:t>échelle</a:t>
            </a:r>
            <a:r>
              <a:rPr lang="en-US" dirty="0"/>
              <a:t> </a:t>
            </a:r>
            <a:r>
              <a:rPr lang="en-US" dirty="0" err="1"/>
              <a:t>utilisez</a:t>
            </a:r>
            <a:r>
              <a:rPr lang="en-US" dirty="0"/>
              <a:t>-vous pour </a:t>
            </a:r>
            <a:r>
              <a:rPr lang="en-US" dirty="0" err="1"/>
              <a:t>évaluer</a:t>
            </a:r>
            <a:r>
              <a:rPr lang="en-US" dirty="0"/>
              <a:t> </a:t>
            </a:r>
            <a:r>
              <a:rPr lang="en-US" dirty="0" err="1"/>
              <a:t>si</a:t>
            </a:r>
            <a:r>
              <a:rPr lang="en-US" dirty="0"/>
              <a:t> </a:t>
            </a:r>
            <a:r>
              <a:rPr lang="en-US" dirty="0" err="1"/>
              <a:t>c’est</a:t>
            </a:r>
            <a:r>
              <a:rPr lang="en-US" dirty="0"/>
              <a:t> </a:t>
            </a:r>
            <a:r>
              <a:rPr lang="en-US" dirty="0" err="1"/>
              <a:t>adéquat</a:t>
            </a:r>
            <a:r>
              <a:rPr lang="en-US" dirty="0"/>
              <a:t> ? </a:t>
            </a:r>
          </a:p>
          <a:p>
            <a:pPr lvl="1"/>
            <a:r>
              <a:rPr lang="en-CA" dirty="0"/>
              <a:t>SNAP-IV (Swanson, Nolan et Pelham, 4e version) </a:t>
            </a:r>
          </a:p>
          <a:p>
            <a:pPr lvl="1"/>
            <a:r>
              <a:rPr lang="en-CA" dirty="0"/>
              <a:t>ASRS </a:t>
            </a:r>
          </a:p>
          <a:p>
            <a:pPr lvl="1"/>
            <a:r>
              <a:rPr lang="en-CA" dirty="0"/>
              <a:t>WFIRS-P </a:t>
            </a:r>
          </a:p>
          <a:p>
            <a:pPr lvl="1"/>
            <a:r>
              <a:rPr lang="en-CA" dirty="0"/>
              <a:t>WFIRS-S </a:t>
            </a:r>
          </a:p>
          <a:p>
            <a:pPr lvl="1"/>
            <a:r>
              <a:rPr lang="en-CA" dirty="0"/>
              <a:t>WSR II (Weiss Symptom Record II)</a:t>
            </a:r>
          </a:p>
          <a:p>
            <a:pPr lvl="1"/>
            <a:r>
              <a:rPr lang="en-CA" dirty="0" err="1"/>
              <a:t>Formulaire</a:t>
            </a:r>
            <a:r>
              <a:rPr lang="en-CA" dirty="0"/>
              <a:t> de </a:t>
            </a:r>
            <a:r>
              <a:rPr lang="en-CA" dirty="0" err="1"/>
              <a:t>suivi</a:t>
            </a:r>
            <a:r>
              <a:rPr lang="en-CA" dirty="0"/>
              <a:t> </a:t>
            </a:r>
            <a:r>
              <a:rPr lang="en-CA" dirty="0" err="1"/>
              <a:t>pharmacologique</a:t>
            </a:r>
            <a:r>
              <a:rPr lang="en-CA" dirty="0"/>
              <a:t> CADDRA</a:t>
            </a:r>
            <a:endParaRPr lang="en-US" dirty="0"/>
          </a:p>
        </p:txBody>
      </p:sp>
    </p:spTree>
    <p:extLst>
      <p:ext uri="{BB962C8B-B14F-4D97-AF65-F5344CB8AC3E}">
        <p14:creationId xmlns:p14="http://schemas.microsoft.com/office/powerpoint/2010/main" val="19712911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39622C5-227A-5712-886D-CE9B9F13E900}"/>
              </a:ext>
            </a:extLst>
          </p:cNvPr>
          <p:cNvSpPr/>
          <p:nvPr/>
        </p:nvSpPr>
        <p:spPr>
          <a:xfrm>
            <a:off x="15125" y="1"/>
            <a:ext cx="1125417" cy="6851255"/>
          </a:xfrm>
          <a:prstGeom prst="rect">
            <a:avLst/>
          </a:prstGeom>
          <a:solidFill>
            <a:srgbClr val="269F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16" name="Titre 1">
            <a:extLst>
              <a:ext uri="{FF2B5EF4-FFF2-40B4-BE49-F238E27FC236}">
                <a16:creationId xmlns:a16="http://schemas.microsoft.com/office/drawing/2014/main" id="{DB9DE493-F777-88AC-01AD-501E31E91ED1}"/>
              </a:ext>
            </a:extLst>
          </p:cNvPr>
          <p:cNvSpPr>
            <a:spLocks noGrp="1"/>
          </p:cNvSpPr>
          <p:nvPr>
            <p:ph type="title"/>
          </p:nvPr>
        </p:nvSpPr>
        <p:spPr>
          <a:xfrm>
            <a:off x="1557850" y="541719"/>
            <a:ext cx="3541353" cy="440685"/>
          </a:xfrm>
        </p:spPr>
        <p:txBody>
          <a:bodyPr vert="horz" lIns="0" tIns="0" rIns="0" bIns="0" rtlCol="0" anchor="t" anchorCtr="0">
            <a:noAutofit/>
          </a:bodyPr>
          <a:lstStyle/>
          <a:p>
            <a:pPr algn="l"/>
            <a:r>
              <a:rPr lang="fr-FR" sz="2933" b="1" dirty="0">
                <a:solidFill>
                  <a:srgbClr val="269F9B"/>
                </a:solidFill>
              </a:rPr>
              <a:t>SUIVI EFFICACITÉ </a:t>
            </a:r>
          </a:p>
        </p:txBody>
      </p:sp>
      <p:sp>
        <p:nvSpPr>
          <p:cNvPr id="3" name="Espace réservé du contenu 2"/>
          <p:cNvSpPr>
            <a:spLocks noGrp="1"/>
          </p:cNvSpPr>
          <p:nvPr>
            <p:ph idx="1"/>
          </p:nvPr>
        </p:nvSpPr>
        <p:spPr>
          <a:xfrm>
            <a:off x="1557850" y="1463699"/>
            <a:ext cx="9414951" cy="4796964"/>
          </a:xfrm>
        </p:spPr>
        <p:txBody>
          <a:bodyPr vert="horz" lIns="0" tIns="0" rIns="0" bIns="0" rtlCol="0">
            <a:noAutofit/>
          </a:bodyPr>
          <a:lstStyle/>
          <a:p>
            <a:pPr marL="0" indent="0">
              <a:buNone/>
            </a:pPr>
            <a:r>
              <a:rPr lang="fr-FR" sz="2667" dirty="0"/>
              <a:t>Échelles d’efficacité : de base, puis à dose efficace</a:t>
            </a:r>
          </a:p>
          <a:p>
            <a:pPr marL="479988" indent="-479988">
              <a:spcBef>
                <a:spcPts val="400"/>
              </a:spcBef>
              <a:buClr>
                <a:srgbClr val="269F9B"/>
              </a:buClr>
              <a:buFont typeface="Courier New" panose="02070309020205020404" pitchFamily="49" charset="0"/>
              <a:buChar char="o"/>
            </a:pPr>
            <a:r>
              <a:rPr lang="fr-CA" sz="2667" dirty="0"/>
              <a:t>SNAP-IV (enfants) </a:t>
            </a:r>
          </a:p>
          <a:p>
            <a:pPr marL="479988" indent="-479988">
              <a:spcBef>
                <a:spcPts val="400"/>
              </a:spcBef>
              <a:buClr>
                <a:srgbClr val="269F9B"/>
              </a:buClr>
              <a:buFont typeface="Courier New" panose="02070309020205020404" pitchFamily="49" charset="0"/>
              <a:buChar char="o"/>
            </a:pPr>
            <a:r>
              <a:rPr lang="fr-CA" sz="2667" dirty="0"/>
              <a:t>ASRS (</a:t>
            </a:r>
            <a:r>
              <a:rPr lang="fr-CA" sz="2667" i="1" dirty="0" err="1"/>
              <a:t>Adult</a:t>
            </a:r>
            <a:r>
              <a:rPr lang="fr-CA" sz="2667" i="1" dirty="0"/>
              <a:t> ADHD Self-Report </a:t>
            </a:r>
            <a:r>
              <a:rPr lang="fr-CA" sz="2667" i="1" dirty="0" err="1"/>
              <a:t>Scale</a:t>
            </a:r>
            <a:r>
              <a:rPr lang="fr-CA" sz="2667" dirty="0"/>
              <a:t>) (adultes)</a:t>
            </a:r>
          </a:p>
          <a:p>
            <a:pPr marL="0" indent="0">
              <a:spcBef>
                <a:spcPts val="2667"/>
              </a:spcBef>
              <a:buNone/>
            </a:pPr>
            <a:r>
              <a:rPr lang="fr-CA" sz="2667" dirty="0"/>
              <a:t>Évaluation initiale devrait comporter questionnaires </a:t>
            </a:r>
            <a:br>
              <a:rPr lang="fr-CA" sz="2667" dirty="0"/>
            </a:br>
            <a:r>
              <a:rPr lang="fr-CA" sz="2667" dirty="0"/>
              <a:t>du CADDRA « boîte à outils »</a:t>
            </a:r>
          </a:p>
          <a:p>
            <a:pPr marL="0" indent="0">
              <a:buNone/>
            </a:pPr>
            <a:r>
              <a:rPr lang="fr-FR" sz="2133" dirty="0">
                <a:hlinkClick r:id="rId3"/>
              </a:rPr>
              <a:t>https://www.caddra.ca/fr/public/adultes/l-evaluation/</a:t>
            </a:r>
            <a:r>
              <a:rPr lang="fr-FR" sz="2133" dirty="0"/>
              <a:t>  </a:t>
            </a:r>
          </a:p>
          <a:p>
            <a:pPr marL="0" indent="0">
              <a:buNone/>
            </a:pPr>
            <a:r>
              <a:rPr lang="fr-FR" sz="2133" dirty="0" err="1"/>
              <a:t>https</a:t>
            </a:r>
            <a:r>
              <a:rPr lang="fr-FR" sz="2133" dirty="0"/>
              <a:t>://</a:t>
            </a:r>
            <a:r>
              <a:rPr lang="fr-FR" sz="2133" dirty="0" err="1"/>
              <a:t>adhdlearn.caddra.ca</a:t>
            </a:r>
            <a:r>
              <a:rPr lang="fr-FR" sz="2133" dirty="0"/>
              <a:t>/</a:t>
            </a:r>
            <a:r>
              <a:rPr lang="fr-FR" sz="2133" dirty="0" err="1"/>
              <a:t>wp</a:t>
            </a:r>
            <a:r>
              <a:rPr lang="fr-FR" sz="2133" dirty="0"/>
              <a:t>-content/</a:t>
            </a:r>
            <a:r>
              <a:rPr lang="fr-FR" sz="2133" dirty="0" err="1"/>
              <a:t>uploads</a:t>
            </a:r>
            <a:r>
              <a:rPr lang="fr-FR" sz="2133" dirty="0"/>
              <a:t>/2022/08/French_CADDRA-eToolkit-for-Download-July-10-2018.pdf</a:t>
            </a:r>
            <a:endParaRPr lang="fr-CA" sz="2133" dirty="0"/>
          </a:p>
          <a:p>
            <a:pPr marL="0" indent="0">
              <a:spcBef>
                <a:spcPts val="2667"/>
              </a:spcBef>
              <a:buNone/>
            </a:pPr>
            <a:r>
              <a:rPr lang="fr-CA" sz="2667" dirty="0"/>
              <a:t>Ou Clinique focus (trousse adulte ou enfant) </a:t>
            </a:r>
            <a:r>
              <a:rPr lang="fr-CA" sz="2667" dirty="0" err="1"/>
              <a:t>cliniquefocus.com</a:t>
            </a:r>
            <a:endParaRPr lang="fr-CA" sz="2667" dirty="0"/>
          </a:p>
        </p:txBody>
      </p:sp>
      <p:sp>
        <p:nvSpPr>
          <p:cNvPr id="4" name="Titre 1">
            <a:extLst>
              <a:ext uri="{FF2B5EF4-FFF2-40B4-BE49-F238E27FC236}">
                <a16:creationId xmlns:a16="http://schemas.microsoft.com/office/drawing/2014/main" id="{061B6A3C-CA73-1F72-E881-9BFFB1D171B5}"/>
              </a:ext>
            </a:extLst>
          </p:cNvPr>
          <p:cNvSpPr txBox="1">
            <a:spLocks/>
          </p:cNvSpPr>
          <p:nvPr/>
        </p:nvSpPr>
        <p:spPr>
          <a:xfrm>
            <a:off x="7860109" y="122398"/>
            <a:ext cx="3919695" cy="698292"/>
          </a:xfrm>
          <a:prstGeom prst="rect">
            <a:avLst/>
          </a:prstGeom>
        </p:spPr>
        <p:txBody>
          <a:bodyPr vert="horz" lIns="0" tIns="0" rIns="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endParaRPr lang="fr-FR" sz="1600" spc="400" dirty="0"/>
          </a:p>
        </p:txBody>
      </p:sp>
      <p:sp>
        <p:nvSpPr>
          <p:cNvPr id="6" name="Rectangle 5">
            <a:extLst>
              <a:ext uri="{FF2B5EF4-FFF2-40B4-BE49-F238E27FC236}">
                <a16:creationId xmlns:a16="http://schemas.microsoft.com/office/drawing/2014/main" id="{13DA33F6-5697-33A3-E216-FE00ED3610F3}"/>
              </a:ext>
            </a:extLst>
          </p:cNvPr>
          <p:cNvSpPr/>
          <p:nvPr/>
        </p:nvSpPr>
        <p:spPr>
          <a:xfrm>
            <a:off x="11839752" y="6493958"/>
            <a:ext cx="346824" cy="494261"/>
          </a:xfrm>
          <a:prstGeom prst="rect">
            <a:avLst/>
          </a:prstGeom>
          <a:solidFill>
            <a:srgbClr val="B0A5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7" name="Slide Number Placeholder 6">
            <a:extLst>
              <a:ext uri="{FF2B5EF4-FFF2-40B4-BE49-F238E27FC236}">
                <a16:creationId xmlns:a16="http://schemas.microsoft.com/office/drawing/2014/main" id="{43BF830B-BE42-164D-E8AA-58415E6466FF}"/>
              </a:ext>
            </a:extLst>
          </p:cNvPr>
          <p:cNvSpPr txBox="1">
            <a:spLocks/>
          </p:cNvSpPr>
          <p:nvPr>
            <p:custDataLst>
              <p:tags r:id="rId1"/>
            </p:custDataLst>
          </p:nvPr>
        </p:nvSpPr>
        <p:spPr>
          <a:xfrm>
            <a:off x="11257288" y="6493958"/>
            <a:ext cx="522515" cy="486833"/>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Lst>
        </p:spPr>
        <p:txBody>
          <a:bodyPr lIns="0" tIns="0" rIns="0" bIns="0"/>
          <a:lstStyle>
            <a:defPPr>
              <a:defRPr lang="en-US"/>
            </a:defPPr>
            <a:lvl1pPr marL="0" algn="l" defTabSz="457200" rtl="0" eaLnBrk="1" latinLnBrk="0" hangingPunct="1">
              <a:spcBef>
                <a:spcPct val="20000"/>
              </a:spcBef>
              <a:buChar char="•"/>
              <a:defRPr sz="2400" kern="1200">
                <a:solidFill>
                  <a:schemeClr val="bg1"/>
                </a:solidFill>
                <a:latin typeface="Arial" panose="020B0604020202020204" pitchFamily="34" charset="0"/>
                <a:ea typeface="ＭＳ Ｐゴシック" panose="020B0600070205080204" pitchFamily="34" charset="-128"/>
                <a:cs typeface="+mn-cs"/>
              </a:defRPr>
            </a:lvl1pPr>
            <a:lvl2pPr marL="37931725" indent="-37474525" algn="l" defTabSz="457200" rtl="0" eaLnBrk="1" latinLnBrk="0" hangingPunct="1">
              <a:spcBef>
                <a:spcPct val="20000"/>
              </a:spcBef>
              <a:buChar char="–"/>
              <a:defRPr sz="2400"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57200" rtl="0" eaLnBrk="1" latinLnBrk="0" hangingPunct="1">
              <a:spcBef>
                <a:spcPct val="20000"/>
              </a:spcBef>
              <a:buChar char="•"/>
              <a:defRPr sz="2400"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57200" rtl="0" eaLnBrk="1" latinLnBrk="0" hangingPunct="1">
              <a:spcBef>
                <a:spcPct val="20000"/>
              </a:spcBef>
              <a:buChar char="–"/>
              <a:defRPr sz="2400"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57200" rtl="0" eaLnBrk="1" latinLnBrk="0" hangingPunct="1">
              <a:spcBef>
                <a:spcPct val="20000"/>
              </a:spcBef>
              <a:buChar char="»"/>
              <a:defRPr sz="2400" kern="1200">
                <a:solidFill>
                  <a:schemeClr val="bg1"/>
                </a:solidFill>
                <a:latin typeface="Arial" panose="020B0604020202020204" pitchFamily="34" charset="0"/>
                <a:ea typeface="ＭＳ Ｐゴシック" panose="020B0600070205080204" pitchFamily="34" charset="-128"/>
                <a:cs typeface="+mn-cs"/>
              </a:defRPr>
            </a:lvl5pPr>
            <a:lvl6pPr marL="2514600" indent="-228600" algn="l" defTabSz="457200" rtl="0" eaLnBrk="0" fontAlgn="base" latinLnBrk="0" hangingPunct="0">
              <a:spcBef>
                <a:spcPct val="20000"/>
              </a:spcBef>
              <a:spcAft>
                <a:spcPct val="0"/>
              </a:spcAft>
              <a:buChar char="»"/>
              <a:defRPr sz="2400" kern="1200">
                <a:solidFill>
                  <a:schemeClr val="bg1"/>
                </a:solidFill>
                <a:latin typeface="Arial" panose="020B0604020202020204" pitchFamily="34" charset="0"/>
                <a:ea typeface="ＭＳ Ｐゴシック" panose="020B0600070205080204" pitchFamily="34" charset="-128"/>
                <a:cs typeface="+mn-cs"/>
              </a:defRPr>
            </a:lvl6pPr>
            <a:lvl7pPr marL="2971800" indent="-228600" algn="l" defTabSz="457200" rtl="0" eaLnBrk="0" fontAlgn="base" latinLnBrk="0" hangingPunct="0">
              <a:spcBef>
                <a:spcPct val="20000"/>
              </a:spcBef>
              <a:spcAft>
                <a:spcPct val="0"/>
              </a:spcAft>
              <a:buChar char="»"/>
              <a:defRPr sz="2400" kern="1200">
                <a:solidFill>
                  <a:schemeClr val="bg1"/>
                </a:solidFill>
                <a:latin typeface="Arial" panose="020B0604020202020204" pitchFamily="34" charset="0"/>
                <a:ea typeface="ＭＳ Ｐゴシック" panose="020B0600070205080204" pitchFamily="34" charset="-128"/>
                <a:cs typeface="+mn-cs"/>
              </a:defRPr>
            </a:lvl7pPr>
            <a:lvl8pPr marL="3429000" indent="-228600" algn="l" defTabSz="457200" rtl="0" eaLnBrk="0" fontAlgn="base" latinLnBrk="0" hangingPunct="0">
              <a:spcBef>
                <a:spcPct val="20000"/>
              </a:spcBef>
              <a:spcAft>
                <a:spcPct val="0"/>
              </a:spcAft>
              <a:buChar char="»"/>
              <a:defRPr sz="2400" kern="1200">
                <a:solidFill>
                  <a:schemeClr val="bg1"/>
                </a:solidFill>
                <a:latin typeface="Arial" panose="020B0604020202020204" pitchFamily="34" charset="0"/>
                <a:ea typeface="ＭＳ Ｐゴシック" panose="020B0600070205080204" pitchFamily="34" charset="-128"/>
                <a:cs typeface="+mn-cs"/>
              </a:defRPr>
            </a:lvl8pPr>
            <a:lvl9pPr marL="3886200" indent="-228600" algn="l" defTabSz="457200" rtl="0" eaLnBrk="0" fontAlgn="base" latinLnBrk="0" hangingPunct="0">
              <a:spcBef>
                <a:spcPct val="20000"/>
              </a:spcBef>
              <a:spcAft>
                <a:spcPct val="0"/>
              </a:spcAft>
              <a:buChar char="»"/>
              <a:defRPr sz="2400" kern="1200">
                <a:solidFill>
                  <a:schemeClr val="bg1"/>
                </a:solidFill>
                <a:latin typeface="Arial" panose="020B0604020202020204" pitchFamily="34" charset="0"/>
                <a:ea typeface="ＭＳ Ｐゴシック" panose="020B0600070205080204" pitchFamily="34" charset="-128"/>
                <a:cs typeface="+mn-cs"/>
              </a:defRPr>
            </a:lvl9pPr>
          </a:lstStyle>
          <a:p>
            <a:pPr algn="r">
              <a:spcBef>
                <a:spcPct val="0"/>
              </a:spcBef>
              <a:buFontTx/>
              <a:buNone/>
            </a:pPr>
            <a:fld id="{7D514CF4-9921-4345-8BEA-D3B5F6BFD15C}" type="slidenum">
              <a:rPr lang="fr-FR" altLang="fr-FR" sz="1333" b="1">
                <a:solidFill>
                  <a:srgbClr val="B0A591"/>
                </a:solidFill>
              </a:rPr>
              <a:pPr algn="r">
                <a:spcBef>
                  <a:spcPct val="0"/>
                </a:spcBef>
                <a:buFontTx/>
                <a:buNone/>
              </a:pPr>
              <a:t>70</a:t>
            </a:fld>
            <a:endParaRPr lang="fr-CA" altLang="fr-FR" sz="1333" b="1" dirty="0">
              <a:solidFill>
                <a:srgbClr val="B0A591"/>
              </a:solidFill>
            </a:endParaRPr>
          </a:p>
        </p:txBody>
      </p:sp>
      <p:cxnSp>
        <p:nvCxnSpPr>
          <p:cNvPr id="20" name="Connecteur droit 19">
            <a:extLst>
              <a:ext uri="{FF2B5EF4-FFF2-40B4-BE49-F238E27FC236}">
                <a16:creationId xmlns:a16="http://schemas.microsoft.com/office/drawing/2014/main" id="{3CED9421-6B5D-CDFD-D8B0-8D53BF785AFA}"/>
              </a:ext>
            </a:extLst>
          </p:cNvPr>
          <p:cNvCxnSpPr>
            <a:cxnSpLocks/>
          </p:cNvCxnSpPr>
          <p:nvPr/>
        </p:nvCxnSpPr>
        <p:spPr>
          <a:xfrm>
            <a:off x="1556755" y="2966716"/>
            <a:ext cx="10223048" cy="0"/>
          </a:xfrm>
          <a:prstGeom prst="line">
            <a:avLst/>
          </a:prstGeom>
          <a:ln w="9525">
            <a:solidFill>
              <a:srgbClr val="269F9B"/>
            </a:solidFill>
          </a:ln>
          <a:effectLst/>
        </p:spPr>
        <p:style>
          <a:lnRef idx="2">
            <a:schemeClr val="accent1"/>
          </a:lnRef>
          <a:fillRef idx="0">
            <a:schemeClr val="accent1"/>
          </a:fillRef>
          <a:effectRef idx="1">
            <a:schemeClr val="accent1"/>
          </a:effectRef>
          <a:fontRef idx="minor">
            <a:schemeClr val="tx1"/>
          </a:fontRef>
        </p:style>
      </p:cxnSp>
      <p:cxnSp>
        <p:nvCxnSpPr>
          <p:cNvPr id="22" name="Connecteur droit 21">
            <a:extLst>
              <a:ext uri="{FF2B5EF4-FFF2-40B4-BE49-F238E27FC236}">
                <a16:creationId xmlns:a16="http://schemas.microsoft.com/office/drawing/2014/main" id="{770BDBD8-2D78-F08A-7D08-D5BABF4CA5C5}"/>
              </a:ext>
            </a:extLst>
          </p:cNvPr>
          <p:cNvCxnSpPr>
            <a:cxnSpLocks/>
          </p:cNvCxnSpPr>
          <p:nvPr/>
        </p:nvCxnSpPr>
        <p:spPr>
          <a:xfrm>
            <a:off x="1556755" y="5208472"/>
            <a:ext cx="10223048" cy="0"/>
          </a:xfrm>
          <a:prstGeom prst="line">
            <a:avLst/>
          </a:prstGeom>
          <a:ln w="9525">
            <a:solidFill>
              <a:srgbClr val="269F9B"/>
            </a:solidFill>
          </a:ln>
          <a:effectLst/>
        </p:spPr>
        <p:style>
          <a:lnRef idx="2">
            <a:schemeClr val="accent1"/>
          </a:lnRef>
          <a:fillRef idx="0">
            <a:schemeClr val="accent1"/>
          </a:fillRef>
          <a:effectRef idx="1">
            <a:schemeClr val="accent1"/>
          </a:effectRef>
          <a:fontRef idx="minor">
            <a:schemeClr val="tx1"/>
          </a:fontRef>
        </p:style>
      </p:cxnSp>
      <p:grpSp>
        <p:nvGrpSpPr>
          <p:cNvPr id="23" name="Groupe 22">
            <a:extLst>
              <a:ext uri="{FF2B5EF4-FFF2-40B4-BE49-F238E27FC236}">
                <a16:creationId xmlns:a16="http://schemas.microsoft.com/office/drawing/2014/main" id="{A100FBF9-5F6A-C2F1-F9E5-252EDC07F2A2}"/>
              </a:ext>
            </a:extLst>
          </p:cNvPr>
          <p:cNvGrpSpPr/>
          <p:nvPr/>
        </p:nvGrpSpPr>
        <p:grpSpPr>
          <a:xfrm>
            <a:off x="-18370" y="-133284"/>
            <a:ext cx="1350297" cy="6872728"/>
            <a:chOff x="0" y="-99963"/>
            <a:chExt cx="1048058" cy="5154546"/>
          </a:xfrm>
        </p:grpSpPr>
        <p:pic>
          <p:nvPicPr>
            <p:cNvPr id="24" name="Image 23">
              <a:extLst>
                <a:ext uri="{FF2B5EF4-FFF2-40B4-BE49-F238E27FC236}">
                  <a16:creationId xmlns:a16="http://schemas.microsoft.com/office/drawing/2014/main" id="{088CF93C-977F-E3B4-8911-D304071241CD}"/>
                </a:ext>
              </a:extLst>
            </p:cNvPr>
            <p:cNvPicPr>
              <a:picLocks noChangeAspect="1"/>
            </p:cNvPicPr>
            <p:nvPr/>
          </p:nvPicPr>
          <p:blipFill>
            <a:blip r:embed="rId4"/>
            <a:stretch>
              <a:fillRect/>
            </a:stretch>
          </p:blipFill>
          <p:spPr>
            <a:xfrm>
              <a:off x="11343" y="-99963"/>
              <a:ext cx="1036715" cy="2577273"/>
            </a:xfrm>
            <a:prstGeom prst="rect">
              <a:avLst/>
            </a:prstGeom>
          </p:spPr>
        </p:pic>
        <p:pic>
          <p:nvPicPr>
            <p:cNvPr id="25" name="Image 24">
              <a:extLst>
                <a:ext uri="{FF2B5EF4-FFF2-40B4-BE49-F238E27FC236}">
                  <a16:creationId xmlns:a16="http://schemas.microsoft.com/office/drawing/2014/main" id="{32B6C5C7-AEAA-E5D9-6AFB-7918FB0E0A73}"/>
                </a:ext>
              </a:extLst>
            </p:cNvPr>
            <p:cNvPicPr>
              <a:picLocks noChangeAspect="1"/>
            </p:cNvPicPr>
            <p:nvPr/>
          </p:nvPicPr>
          <p:blipFill>
            <a:blip r:embed="rId4"/>
            <a:stretch>
              <a:fillRect/>
            </a:stretch>
          </p:blipFill>
          <p:spPr>
            <a:xfrm>
              <a:off x="0" y="2477310"/>
              <a:ext cx="1036715" cy="2577273"/>
            </a:xfrm>
            <a:prstGeom prst="rect">
              <a:avLst/>
            </a:prstGeom>
          </p:spPr>
        </p:pic>
      </p:grpSp>
    </p:spTree>
    <p:extLst>
      <p:ext uri="{BB962C8B-B14F-4D97-AF65-F5344CB8AC3E}">
        <p14:creationId xmlns:p14="http://schemas.microsoft.com/office/powerpoint/2010/main" val="26008047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F918E8B-20AD-4BCC-8823-5FE40D2C2BC5}"/>
              </a:ext>
            </a:extLst>
          </p:cNvPr>
          <p:cNvPicPr>
            <a:picLocks noChangeAspect="1"/>
          </p:cNvPicPr>
          <p:nvPr/>
        </p:nvPicPr>
        <p:blipFill>
          <a:blip r:embed="rId4"/>
          <a:stretch>
            <a:fillRect/>
          </a:stretch>
        </p:blipFill>
        <p:spPr>
          <a:xfrm>
            <a:off x="5190363" y="337350"/>
            <a:ext cx="3336204" cy="5144167"/>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C01DE4F8-4A33-4A84-A11D-D120DD47A76E}"/>
              </a:ext>
            </a:extLst>
          </p:cNvPr>
          <p:cNvPicPr>
            <a:picLocks noChangeAspect="1"/>
          </p:cNvPicPr>
          <p:nvPr/>
        </p:nvPicPr>
        <p:blipFill rotWithShape="1">
          <a:blip r:embed="rId5"/>
          <a:srcRect l="1986" r="-1986"/>
          <a:stretch/>
        </p:blipFill>
        <p:spPr>
          <a:xfrm>
            <a:off x="1341049" y="230827"/>
            <a:ext cx="3400548" cy="5468535"/>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1335683" y="5350909"/>
            <a:ext cx="3366976" cy="952204"/>
          </a:xfrm>
          <a:prstGeom prst="rect">
            <a:avLst/>
          </a:prstGeom>
          <a:solidFill>
            <a:srgbClr val="909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dirty="0">
                <a:latin typeface="Roboto Light" panose="02000000000000000000"/>
              </a:rPr>
              <a:t>Échelle SNAP-IV </a:t>
            </a:r>
          </a:p>
          <a:p>
            <a:pPr algn="ctr"/>
            <a:r>
              <a:rPr lang="fr-FR" sz="1867" dirty="0">
                <a:latin typeface="Roboto Light" panose="02000000000000000000"/>
              </a:rPr>
              <a:t>(Évaluation pour les enfants)</a:t>
            </a:r>
          </a:p>
        </p:txBody>
      </p:sp>
      <p:sp>
        <p:nvSpPr>
          <p:cNvPr id="12" name="Rectangle 11"/>
          <p:cNvSpPr/>
          <p:nvPr/>
        </p:nvSpPr>
        <p:spPr>
          <a:xfrm>
            <a:off x="5190363" y="5350909"/>
            <a:ext cx="3366976" cy="952204"/>
          </a:xfrm>
          <a:prstGeom prst="rect">
            <a:avLst/>
          </a:prstGeom>
          <a:solidFill>
            <a:srgbClr val="909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dirty="0">
                <a:latin typeface="Roboto Light" panose="02000000000000000000"/>
              </a:rPr>
              <a:t>Échelle ASRS </a:t>
            </a:r>
          </a:p>
          <a:p>
            <a:pPr algn="ctr"/>
            <a:r>
              <a:rPr lang="fr-FR" sz="1867" dirty="0">
                <a:latin typeface="Roboto Light" panose="02000000000000000000"/>
              </a:rPr>
              <a:t>(Évaluation pour les adultes)</a:t>
            </a:r>
            <a:endParaRPr lang="en-US" sz="1867" dirty="0">
              <a:latin typeface="Roboto Light" panose="02000000000000000000"/>
            </a:endParaRPr>
          </a:p>
        </p:txBody>
      </p:sp>
      <p:grpSp>
        <p:nvGrpSpPr>
          <p:cNvPr id="19" name="Groupe 18">
            <a:extLst>
              <a:ext uri="{FF2B5EF4-FFF2-40B4-BE49-F238E27FC236}">
                <a16:creationId xmlns:a16="http://schemas.microsoft.com/office/drawing/2014/main" id="{AC33EF48-0C82-828C-46B8-DB972C0373BC}"/>
              </a:ext>
            </a:extLst>
          </p:cNvPr>
          <p:cNvGrpSpPr/>
          <p:nvPr/>
        </p:nvGrpSpPr>
        <p:grpSpPr>
          <a:xfrm>
            <a:off x="-18370" y="-133284"/>
            <a:ext cx="1350297" cy="6984539"/>
            <a:chOff x="-13778" y="-99963"/>
            <a:chExt cx="1012723" cy="5238404"/>
          </a:xfrm>
        </p:grpSpPr>
        <p:sp>
          <p:nvSpPr>
            <p:cNvPr id="15" name="Rectangle 14">
              <a:extLst>
                <a:ext uri="{FF2B5EF4-FFF2-40B4-BE49-F238E27FC236}">
                  <a16:creationId xmlns:a16="http://schemas.microsoft.com/office/drawing/2014/main" id="{8F9CC45D-2B35-AE7B-04F6-B4B99A3E3CBA}"/>
                </a:ext>
              </a:extLst>
            </p:cNvPr>
            <p:cNvSpPr/>
            <p:nvPr/>
          </p:nvSpPr>
          <p:spPr>
            <a:xfrm>
              <a:off x="11343" y="0"/>
              <a:ext cx="844063" cy="5138441"/>
            </a:xfrm>
            <a:prstGeom prst="rect">
              <a:avLst/>
            </a:prstGeom>
            <a:solidFill>
              <a:srgbClr val="269F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grpSp>
          <p:nvGrpSpPr>
            <p:cNvPr id="16" name="Groupe 15">
              <a:extLst>
                <a:ext uri="{FF2B5EF4-FFF2-40B4-BE49-F238E27FC236}">
                  <a16:creationId xmlns:a16="http://schemas.microsoft.com/office/drawing/2014/main" id="{B28165A6-D35D-D296-03CE-0709F3A525DE}"/>
                </a:ext>
              </a:extLst>
            </p:cNvPr>
            <p:cNvGrpSpPr/>
            <p:nvPr/>
          </p:nvGrpSpPr>
          <p:grpSpPr>
            <a:xfrm>
              <a:off x="-13778" y="-99963"/>
              <a:ext cx="1012723" cy="5154546"/>
              <a:chOff x="0" y="-99963"/>
              <a:chExt cx="1048058" cy="5154546"/>
            </a:xfrm>
          </p:grpSpPr>
          <p:pic>
            <p:nvPicPr>
              <p:cNvPr id="17" name="Image 16">
                <a:extLst>
                  <a:ext uri="{FF2B5EF4-FFF2-40B4-BE49-F238E27FC236}">
                    <a16:creationId xmlns:a16="http://schemas.microsoft.com/office/drawing/2014/main" id="{B015F7D1-2070-268C-91FD-8DAD5E1EC265}"/>
                  </a:ext>
                </a:extLst>
              </p:cNvPr>
              <p:cNvPicPr>
                <a:picLocks noChangeAspect="1"/>
              </p:cNvPicPr>
              <p:nvPr/>
            </p:nvPicPr>
            <p:blipFill>
              <a:blip r:embed="rId6"/>
              <a:stretch>
                <a:fillRect/>
              </a:stretch>
            </p:blipFill>
            <p:spPr>
              <a:xfrm>
                <a:off x="11343" y="-99963"/>
                <a:ext cx="1036715" cy="2577273"/>
              </a:xfrm>
              <a:prstGeom prst="rect">
                <a:avLst/>
              </a:prstGeom>
            </p:spPr>
          </p:pic>
          <p:pic>
            <p:nvPicPr>
              <p:cNvPr id="18" name="Image 17">
                <a:extLst>
                  <a:ext uri="{FF2B5EF4-FFF2-40B4-BE49-F238E27FC236}">
                    <a16:creationId xmlns:a16="http://schemas.microsoft.com/office/drawing/2014/main" id="{2E24FA0E-FFE6-41A1-E39C-68F77C01C004}"/>
                  </a:ext>
                </a:extLst>
              </p:cNvPr>
              <p:cNvPicPr>
                <a:picLocks noChangeAspect="1"/>
              </p:cNvPicPr>
              <p:nvPr/>
            </p:nvPicPr>
            <p:blipFill>
              <a:blip r:embed="rId6"/>
              <a:stretch>
                <a:fillRect/>
              </a:stretch>
            </p:blipFill>
            <p:spPr>
              <a:xfrm>
                <a:off x="0" y="2477310"/>
                <a:ext cx="1036715" cy="2577273"/>
              </a:xfrm>
              <a:prstGeom prst="rect">
                <a:avLst/>
              </a:prstGeom>
            </p:spPr>
          </p:pic>
        </p:grpSp>
      </p:grpSp>
      <p:sp>
        <p:nvSpPr>
          <p:cNvPr id="10" name="TextBox 9">
            <a:extLst>
              <a:ext uri="{FF2B5EF4-FFF2-40B4-BE49-F238E27FC236}">
                <a16:creationId xmlns:a16="http://schemas.microsoft.com/office/drawing/2014/main" id="{E879F8C3-D442-0A58-A8FA-4846F35F200A}"/>
              </a:ext>
            </a:extLst>
          </p:cNvPr>
          <p:cNvSpPr txBox="1"/>
          <p:nvPr/>
        </p:nvSpPr>
        <p:spPr>
          <a:xfrm>
            <a:off x="8809270" y="1584896"/>
            <a:ext cx="3122900" cy="3416320"/>
          </a:xfrm>
          <a:prstGeom prst="rect">
            <a:avLst/>
          </a:prstGeom>
          <a:noFill/>
        </p:spPr>
        <p:txBody>
          <a:bodyPr wrap="square" rtlCol="0">
            <a:spAutoFit/>
          </a:bodyPr>
          <a:lstStyle/>
          <a:p>
            <a:r>
              <a:rPr lang="en-US" dirty="0"/>
              <a:t>On </a:t>
            </a:r>
            <a:r>
              <a:rPr lang="en-US" dirty="0" err="1"/>
              <a:t>cherche</a:t>
            </a:r>
            <a:r>
              <a:rPr lang="en-US" dirty="0"/>
              <a:t> au </a:t>
            </a:r>
            <a:r>
              <a:rPr lang="en-US" dirty="0" err="1"/>
              <a:t>moins</a:t>
            </a:r>
            <a:r>
              <a:rPr lang="en-US" dirty="0"/>
              <a:t> 30 % </a:t>
            </a:r>
            <a:r>
              <a:rPr lang="en-US" dirty="0" err="1"/>
              <a:t>d’amelioration</a:t>
            </a:r>
            <a:r>
              <a:rPr lang="en-US" dirty="0"/>
              <a:t> et score remission (ASRA &lt;17, </a:t>
            </a:r>
            <a:r>
              <a:rPr lang="en-US" dirty="0" err="1"/>
              <a:t>idéalement</a:t>
            </a:r>
            <a:r>
              <a:rPr lang="en-US" dirty="0"/>
              <a:t> rien dans le gris </a:t>
            </a:r>
            <a:r>
              <a:rPr lang="en-US" dirty="0" err="1"/>
              <a:t>pâle</a:t>
            </a:r>
            <a:r>
              <a:rPr lang="en-US" dirty="0"/>
              <a:t>)</a:t>
            </a:r>
          </a:p>
          <a:p>
            <a:endParaRPr lang="en-US" dirty="0"/>
          </a:p>
          <a:p>
            <a:r>
              <a:rPr lang="en-US" dirty="0"/>
              <a:t>SNAP-IV : &lt; 13 sur les premières 18 questions et </a:t>
            </a:r>
            <a:r>
              <a:rPr lang="en-US" dirty="0" err="1"/>
              <a:t>moins</a:t>
            </a:r>
            <a:r>
              <a:rPr lang="en-US" dirty="0"/>
              <a:t> de 8 sur les 8 </a:t>
            </a:r>
            <a:r>
              <a:rPr lang="en-US" dirty="0" err="1"/>
              <a:t>autres</a:t>
            </a:r>
            <a:r>
              <a:rPr lang="en-US" dirty="0"/>
              <a:t> questions,  </a:t>
            </a:r>
            <a:r>
              <a:rPr lang="en-US" dirty="0" err="1"/>
              <a:t>idéalement</a:t>
            </a:r>
            <a:r>
              <a:rPr lang="en-US" dirty="0"/>
              <a:t> pas de score </a:t>
            </a:r>
            <a:r>
              <a:rPr lang="en-US" dirty="0" err="1"/>
              <a:t>en</a:t>
            </a:r>
            <a:r>
              <a:rPr lang="en-US" dirty="0"/>
              <a:t>-haut de 2 à </a:t>
            </a:r>
            <a:r>
              <a:rPr lang="en-US" dirty="0" err="1"/>
              <a:t>aucune</a:t>
            </a:r>
            <a:r>
              <a:rPr lang="en-US" dirty="0"/>
              <a:t> question</a:t>
            </a:r>
          </a:p>
        </p:txBody>
      </p:sp>
    </p:spTree>
    <p:custDataLst>
      <p:tags r:id="rId1"/>
    </p:custDataLst>
    <p:extLst>
      <p:ext uri="{BB962C8B-B14F-4D97-AF65-F5344CB8AC3E}">
        <p14:creationId xmlns:p14="http://schemas.microsoft.com/office/powerpoint/2010/main" val="21257858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17DC22-D0FB-1273-6863-08E3A3499E37}"/>
              </a:ext>
            </a:extLst>
          </p:cNvPr>
          <p:cNvPicPr>
            <a:picLocks noChangeAspect="1"/>
          </p:cNvPicPr>
          <p:nvPr/>
        </p:nvPicPr>
        <p:blipFill>
          <a:blip r:embed="rId2"/>
          <a:stretch>
            <a:fillRect/>
          </a:stretch>
        </p:blipFill>
        <p:spPr>
          <a:xfrm>
            <a:off x="3965448" y="265935"/>
            <a:ext cx="7772400" cy="6326130"/>
          </a:xfrm>
          <a:prstGeom prst="rect">
            <a:avLst/>
          </a:prstGeom>
        </p:spPr>
      </p:pic>
      <p:sp>
        <p:nvSpPr>
          <p:cNvPr id="3" name="TextBox 2">
            <a:extLst>
              <a:ext uri="{FF2B5EF4-FFF2-40B4-BE49-F238E27FC236}">
                <a16:creationId xmlns:a16="http://schemas.microsoft.com/office/drawing/2014/main" id="{61641A3E-5A5B-9873-765D-A7F666C00469}"/>
              </a:ext>
            </a:extLst>
          </p:cNvPr>
          <p:cNvSpPr txBox="1"/>
          <p:nvPr/>
        </p:nvSpPr>
        <p:spPr>
          <a:xfrm>
            <a:off x="454152" y="1042416"/>
            <a:ext cx="3240024" cy="1200329"/>
          </a:xfrm>
          <a:prstGeom prst="rect">
            <a:avLst/>
          </a:prstGeom>
          <a:noFill/>
        </p:spPr>
        <p:txBody>
          <a:bodyPr wrap="square" rtlCol="0">
            <a:spAutoFit/>
          </a:bodyPr>
          <a:lstStyle/>
          <a:p>
            <a:r>
              <a:rPr lang="en-US" dirty="0"/>
              <a:t>Le </a:t>
            </a:r>
            <a:r>
              <a:rPr lang="en-US" dirty="0" err="1"/>
              <a:t>formulaire</a:t>
            </a:r>
            <a:r>
              <a:rPr lang="en-US" dirty="0"/>
              <a:t> de </a:t>
            </a:r>
            <a:r>
              <a:rPr lang="en-US" dirty="0" err="1"/>
              <a:t>suivi</a:t>
            </a:r>
            <a:r>
              <a:rPr lang="en-US" dirty="0"/>
              <a:t> </a:t>
            </a:r>
          </a:p>
          <a:p>
            <a:r>
              <a:rPr lang="en-US" dirty="0"/>
              <a:t>CADDRA est très </a:t>
            </a:r>
            <a:r>
              <a:rPr lang="en-US" dirty="0" err="1"/>
              <a:t>superficiel</a:t>
            </a:r>
            <a:r>
              <a:rPr lang="en-US" dirty="0"/>
              <a:t> pour </a:t>
            </a:r>
            <a:r>
              <a:rPr lang="en-US" dirty="0" err="1"/>
              <a:t>l’efficacité</a:t>
            </a:r>
            <a:r>
              <a:rPr lang="en-US" dirty="0"/>
              <a:t>, il se </a:t>
            </a:r>
            <a:r>
              <a:rPr lang="en-US" dirty="0" err="1"/>
              <a:t>concentre</a:t>
            </a:r>
            <a:r>
              <a:rPr lang="en-US" dirty="0"/>
              <a:t> plus sur les </a:t>
            </a:r>
            <a:r>
              <a:rPr lang="en-US" dirty="0" err="1"/>
              <a:t>effets</a:t>
            </a:r>
            <a:r>
              <a:rPr lang="en-US" dirty="0"/>
              <a:t> 2ndr </a:t>
            </a:r>
          </a:p>
        </p:txBody>
      </p:sp>
      <p:sp>
        <p:nvSpPr>
          <p:cNvPr id="5" name="TextBox 4">
            <a:extLst>
              <a:ext uri="{FF2B5EF4-FFF2-40B4-BE49-F238E27FC236}">
                <a16:creationId xmlns:a16="http://schemas.microsoft.com/office/drawing/2014/main" id="{4117A24B-60BC-8012-4382-7776BD0065DD}"/>
              </a:ext>
            </a:extLst>
          </p:cNvPr>
          <p:cNvSpPr txBox="1"/>
          <p:nvPr/>
        </p:nvSpPr>
        <p:spPr>
          <a:xfrm>
            <a:off x="0" y="6611779"/>
            <a:ext cx="6099048" cy="246221"/>
          </a:xfrm>
          <a:prstGeom prst="rect">
            <a:avLst/>
          </a:prstGeom>
          <a:noFill/>
        </p:spPr>
        <p:txBody>
          <a:bodyPr wrap="square">
            <a:spAutoFit/>
          </a:bodyPr>
          <a:lstStyle/>
          <a:p>
            <a:r>
              <a:rPr lang="en-US" sz="1000" dirty="0"/>
              <a:t>https://</a:t>
            </a:r>
            <a:r>
              <a:rPr lang="en-US" sz="1000" dirty="0" err="1"/>
              <a:t>www.caddra.ca</a:t>
            </a:r>
            <a:r>
              <a:rPr lang="en-US" sz="1000" dirty="0"/>
              <a:t>/wp-content/uploads/Formulaire-CADDRA-de-suivi-pharmacologique-fillable-1.pdf</a:t>
            </a:r>
          </a:p>
        </p:txBody>
      </p:sp>
    </p:spTree>
    <p:extLst>
      <p:ext uri="{BB962C8B-B14F-4D97-AF65-F5344CB8AC3E}">
        <p14:creationId xmlns:p14="http://schemas.microsoft.com/office/powerpoint/2010/main" val="36515854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287DF-9377-6413-288C-CE4E0B516A28}"/>
              </a:ext>
            </a:extLst>
          </p:cNvPr>
          <p:cNvPicPr>
            <a:picLocks noChangeAspect="1"/>
          </p:cNvPicPr>
          <p:nvPr/>
        </p:nvPicPr>
        <p:blipFill>
          <a:blip r:embed="rId2"/>
          <a:stretch>
            <a:fillRect/>
          </a:stretch>
        </p:blipFill>
        <p:spPr>
          <a:xfrm>
            <a:off x="0" y="0"/>
            <a:ext cx="6400800" cy="6858000"/>
          </a:xfrm>
          <a:prstGeom prst="rect">
            <a:avLst/>
          </a:prstGeom>
        </p:spPr>
      </p:pic>
      <p:sp>
        <p:nvSpPr>
          <p:cNvPr id="4" name="TextBox 3">
            <a:extLst>
              <a:ext uri="{FF2B5EF4-FFF2-40B4-BE49-F238E27FC236}">
                <a16:creationId xmlns:a16="http://schemas.microsoft.com/office/drawing/2014/main" id="{78E789EB-91A6-BCD1-B8BE-9AC74D0D5443}"/>
              </a:ext>
            </a:extLst>
          </p:cNvPr>
          <p:cNvSpPr txBox="1"/>
          <p:nvPr/>
        </p:nvSpPr>
        <p:spPr>
          <a:xfrm>
            <a:off x="6400800" y="6211669"/>
            <a:ext cx="6099048" cy="246221"/>
          </a:xfrm>
          <a:prstGeom prst="rect">
            <a:avLst/>
          </a:prstGeom>
          <a:noFill/>
        </p:spPr>
        <p:txBody>
          <a:bodyPr wrap="square">
            <a:spAutoFit/>
          </a:bodyPr>
          <a:lstStyle/>
          <a:p>
            <a:r>
              <a:rPr lang="en-US" sz="1000" dirty="0"/>
              <a:t>https://</a:t>
            </a:r>
            <a:r>
              <a:rPr lang="en-US" sz="1000" dirty="0" err="1"/>
              <a:t>www.caddra.ca</a:t>
            </a:r>
            <a:r>
              <a:rPr lang="en-US" sz="1000" dirty="0"/>
              <a:t>/wp-content/uploads/Formulaire-CADDRA-de-suivi-pharmacologique-fillable-1.pdf</a:t>
            </a:r>
          </a:p>
        </p:txBody>
      </p:sp>
      <p:sp>
        <p:nvSpPr>
          <p:cNvPr id="5" name="TextBox 4">
            <a:extLst>
              <a:ext uri="{FF2B5EF4-FFF2-40B4-BE49-F238E27FC236}">
                <a16:creationId xmlns:a16="http://schemas.microsoft.com/office/drawing/2014/main" id="{58A40E87-FE08-208A-98E3-BDF847DBC8A6}"/>
              </a:ext>
            </a:extLst>
          </p:cNvPr>
          <p:cNvSpPr txBox="1"/>
          <p:nvPr/>
        </p:nvSpPr>
        <p:spPr>
          <a:xfrm>
            <a:off x="6711696" y="530352"/>
            <a:ext cx="5480305" cy="2585323"/>
          </a:xfrm>
          <a:prstGeom prst="rect">
            <a:avLst/>
          </a:prstGeom>
          <a:noFill/>
        </p:spPr>
        <p:txBody>
          <a:bodyPr wrap="square" rtlCol="0">
            <a:spAutoFit/>
          </a:bodyPr>
          <a:lstStyle/>
          <a:p>
            <a:r>
              <a:rPr lang="en-US" dirty="0" err="1"/>
              <a:t>Peut</a:t>
            </a:r>
            <a:r>
              <a:rPr lang="en-US" dirty="0"/>
              <a:t> </a:t>
            </a:r>
            <a:r>
              <a:rPr lang="en-US" dirty="0" err="1"/>
              <a:t>toujours</a:t>
            </a:r>
            <a:r>
              <a:rPr lang="en-US" dirty="0"/>
              <a:t> </a:t>
            </a:r>
            <a:r>
              <a:rPr lang="en-US" dirty="0" err="1"/>
              <a:t>être</a:t>
            </a:r>
            <a:r>
              <a:rPr lang="en-US" dirty="0"/>
              <a:t> </a:t>
            </a:r>
            <a:r>
              <a:rPr lang="en-US" dirty="0" err="1"/>
              <a:t>donné</a:t>
            </a:r>
            <a:r>
              <a:rPr lang="en-US" dirty="0"/>
              <a:t> dans la salle </a:t>
            </a:r>
            <a:r>
              <a:rPr lang="en-US" dirty="0" err="1"/>
              <a:t>d’attente</a:t>
            </a:r>
            <a:r>
              <a:rPr lang="en-US" dirty="0"/>
              <a:t>, doit </a:t>
            </a:r>
            <a:r>
              <a:rPr lang="en-US" dirty="0" err="1"/>
              <a:t>minimalement</a:t>
            </a:r>
            <a:r>
              <a:rPr lang="en-US" dirty="0"/>
              <a:t> </a:t>
            </a:r>
            <a:r>
              <a:rPr lang="en-US" dirty="0" err="1"/>
              <a:t>être</a:t>
            </a:r>
            <a:r>
              <a:rPr lang="en-US" dirty="0"/>
              <a:t> </a:t>
            </a:r>
            <a:r>
              <a:rPr lang="en-US" dirty="0" err="1"/>
              <a:t>accompagné</a:t>
            </a:r>
            <a:r>
              <a:rPr lang="en-US" dirty="0"/>
              <a:t> </a:t>
            </a:r>
            <a:r>
              <a:rPr lang="en-US" dirty="0" err="1"/>
              <a:t>d’explications</a:t>
            </a:r>
            <a:r>
              <a:rPr lang="en-US" dirty="0"/>
              <a:t> : </a:t>
            </a:r>
          </a:p>
          <a:p>
            <a:endParaRPr lang="en-US" dirty="0"/>
          </a:p>
          <a:p>
            <a:endParaRPr lang="en-US" dirty="0"/>
          </a:p>
          <a:p>
            <a:r>
              <a:rPr lang="en-US" dirty="0"/>
              <a:t>”Cette </a:t>
            </a:r>
            <a:r>
              <a:rPr lang="en-US" dirty="0" err="1"/>
              <a:t>liste</a:t>
            </a:r>
            <a:r>
              <a:rPr lang="en-US" dirty="0"/>
              <a:t> </a:t>
            </a:r>
            <a:r>
              <a:rPr lang="en-US" dirty="0" err="1"/>
              <a:t>d’effets</a:t>
            </a:r>
            <a:r>
              <a:rPr lang="en-US" dirty="0"/>
              <a:t> </a:t>
            </a:r>
            <a:r>
              <a:rPr lang="en-US" dirty="0" err="1"/>
              <a:t>secondaires</a:t>
            </a:r>
            <a:r>
              <a:rPr lang="en-US" dirty="0"/>
              <a:t> est très exhaustive et vous </a:t>
            </a:r>
            <a:r>
              <a:rPr lang="en-US" dirty="0" err="1"/>
              <a:t>pourriez</a:t>
            </a:r>
            <a:r>
              <a:rPr lang="en-US" dirty="0"/>
              <a:t> </a:t>
            </a:r>
            <a:r>
              <a:rPr lang="en-US" dirty="0" err="1"/>
              <a:t>ressentir</a:t>
            </a:r>
            <a:r>
              <a:rPr lang="en-US" dirty="0"/>
              <a:t> </a:t>
            </a:r>
            <a:r>
              <a:rPr lang="en-US" dirty="0" err="1"/>
              <a:t>ces</a:t>
            </a:r>
            <a:r>
              <a:rPr lang="en-US" dirty="0"/>
              <a:t> </a:t>
            </a:r>
            <a:r>
              <a:rPr lang="en-US" dirty="0" err="1"/>
              <a:t>effets</a:t>
            </a:r>
            <a:r>
              <a:rPr lang="en-US" dirty="0"/>
              <a:t> sans </a:t>
            </a:r>
            <a:r>
              <a:rPr lang="en-US" dirty="0" err="1"/>
              <a:t>que</a:t>
            </a:r>
            <a:r>
              <a:rPr lang="en-US" dirty="0"/>
              <a:t> </a:t>
            </a:r>
            <a:r>
              <a:rPr lang="en-US" dirty="0" err="1"/>
              <a:t>ce</a:t>
            </a:r>
            <a:r>
              <a:rPr lang="en-US" dirty="0"/>
              <a:t> </a:t>
            </a:r>
            <a:r>
              <a:rPr lang="en-US" dirty="0" err="1"/>
              <a:t>soit</a:t>
            </a:r>
            <a:r>
              <a:rPr lang="en-US" dirty="0"/>
              <a:t> </a:t>
            </a:r>
            <a:r>
              <a:rPr lang="en-US" dirty="0" err="1"/>
              <a:t>dû</a:t>
            </a:r>
            <a:r>
              <a:rPr lang="en-US" dirty="0"/>
              <a:t> aux medicaments. Cette </a:t>
            </a:r>
            <a:r>
              <a:rPr lang="en-US" dirty="0" err="1"/>
              <a:t>liste</a:t>
            </a:r>
            <a:r>
              <a:rPr lang="en-US" dirty="0"/>
              <a:t> est </a:t>
            </a:r>
            <a:r>
              <a:rPr lang="en-US" dirty="0" err="1"/>
              <a:t>faite</a:t>
            </a:r>
            <a:r>
              <a:rPr lang="en-US" dirty="0"/>
              <a:t> pour </a:t>
            </a:r>
            <a:r>
              <a:rPr lang="en-US" dirty="0" err="1"/>
              <a:t>s’assurer</a:t>
            </a:r>
            <a:r>
              <a:rPr lang="en-US" dirty="0"/>
              <a:t> de </a:t>
            </a:r>
            <a:r>
              <a:rPr lang="en-US" dirty="0" err="1"/>
              <a:t>n’oublier</a:t>
            </a:r>
            <a:r>
              <a:rPr lang="en-US" dirty="0"/>
              <a:t> </a:t>
            </a:r>
            <a:r>
              <a:rPr lang="en-US" dirty="0" err="1"/>
              <a:t>aucun</a:t>
            </a:r>
            <a:r>
              <a:rPr lang="en-US" dirty="0"/>
              <a:t> E2ndr, </a:t>
            </a:r>
            <a:r>
              <a:rPr lang="en-US" dirty="0" err="1"/>
              <a:t>mais</a:t>
            </a:r>
            <a:r>
              <a:rPr lang="en-US" dirty="0"/>
              <a:t> la </a:t>
            </a:r>
            <a:r>
              <a:rPr lang="en-US" dirty="0" err="1"/>
              <a:t>plupart</a:t>
            </a:r>
            <a:r>
              <a:rPr lang="en-US" dirty="0"/>
              <a:t> des gens </a:t>
            </a:r>
            <a:r>
              <a:rPr lang="en-US" dirty="0" err="1"/>
              <a:t>en</a:t>
            </a:r>
            <a:r>
              <a:rPr lang="en-US" dirty="0"/>
              <a:t> </a:t>
            </a:r>
            <a:r>
              <a:rPr lang="en-US" dirty="0" err="1"/>
              <a:t>ressentent</a:t>
            </a:r>
            <a:r>
              <a:rPr lang="en-US" dirty="0"/>
              <a:t> peu </a:t>
            </a:r>
            <a:r>
              <a:rPr lang="en-US" dirty="0" err="1"/>
              <a:t>ou</a:t>
            </a:r>
            <a:r>
              <a:rPr lang="en-US" dirty="0"/>
              <a:t> pas."</a:t>
            </a:r>
          </a:p>
        </p:txBody>
      </p:sp>
    </p:spTree>
    <p:extLst>
      <p:ext uri="{BB962C8B-B14F-4D97-AF65-F5344CB8AC3E}">
        <p14:creationId xmlns:p14="http://schemas.microsoft.com/office/powerpoint/2010/main" val="3214957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525F80-9C31-9BA5-6FFE-C428460B2F6F}"/>
              </a:ext>
            </a:extLst>
          </p:cNvPr>
          <p:cNvPicPr>
            <a:picLocks noChangeAspect="1"/>
          </p:cNvPicPr>
          <p:nvPr/>
        </p:nvPicPr>
        <p:blipFill>
          <a:blip r:embed="rId2"/>
          <a:stretch>
            <a:fillRect/>
          </a:stretch>
        </p:blipFill>
        <p:spPr>
          <a:xfrm>
            <a:off x="5635008" y="0"/>
            <a:ext cx="6188927" cy="6858000"/>
          </a:xfrm>
          <a:prstGeom prst="rect">
            <a:avLst/>
          </a:prstGeom>
        </p:spPr>
      </p:pic>
      <p:sp>
        <p:nvSpPr>
          <p:cNvPr id="3" name="Title 2">
            <a:extLst>
              <a:ext uri="{FF2B5EF4-FFF2-40B4-BE49-F238E27FC236}">
                <a16:creationId xmlns:a16="http://schemas.microsoft.com/office/drawing/2014/main" id="{5A923E39-1D42-5042-4D5D-0DF59DA14C6D}"/>
              </a:ext>
            </a:extLst>
          </p:cNvPr>
          <p:cNvSpPr>
            <a:spLocks noGrp="1"/>
          </p:cNvSpPr>
          <p:nvPr>
            <p:ph type="title"/>
          </p:nvPr>
        </p:nvSpPr>
        <p:spPr>
          <a:xfrm>
            <a:off x="0" y="1005205"/>
            <a:ext cx="5635008" cy="1325563"/>
          </a:xfrm>
        </p:spPr>
        <p:txBody>
          <a:bodyPr>
            <a:normAutofit fontScale="90000"/>
          </a:bodyPr>
          <a:lstStyle/>
          <a:p>
            <a:r>
              <a:rPr lang="en-US" dirty="0"/>
              <a:t>GAD 7: </a:t>
            </a:r>
            <a:br>
              <a:rPr lang="en-US" dirty="0"/>
            </a:br>
            <a:r>
              <a:rPr lang="en-US" dirty="0" err="1"/>
              <a:t>Generalised</a:t>
            </a:r>
            <a:r>
              <a:rPr lang="en-US" dirty="0"/>
              <a:t> anxiety disorder</a:t>
            </a:r>
            <a:br>
              <a:rPr lang="en-US" dirty="0"/>
            </a:br>
            <a:r>
              <a:rPr lang="en-US" dirty="0"/>
              <a:t>Tr </a:t>
            </a:r>
            <a:r>
              <a:rPr lang="en-US" dirty="0" err="1"/>
              <a:t>anxieux</a:t>
            </a:r>
            <a:r>
              <a:rPr lang="en-US" dirty="0"/>
              <a:t> </a:t>
            </a:r>
            <a:r>
              <a:rPr lang="en-US" dirty="0" err="1"/>
              <a:t>généralisé</a:t>
            </a:r>
            <a:endParaRPr lang="en-US" dirty="0"/>
          </a:p>
        </p:txBody>
      </p:sp>
    </p:spTree>
    <p:extLst>
      <p:ext uri="{BB962C8B-B14F-4D97-AF65-F5344CB8AC3E}">
        <p14:creationId xmlns:p14="http://schemas.microsoft.com/office/powerpoint/2010/main" val="22272243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8F74C1-C88B-1D33-126F-806355AF7027}"/>
              </a:ext>
            </a:extLst>
          </p:cNvPr>
          <p:cNvPicPr>
            <a:picLocks noChangeAspect="1"/>
          </p:cNvPicPr>
          <p:nvPr/>
        </p:nvPicPr>
        <p:blipFill>
          <a:blip r:embed="rId2"/>
          <a:stretch>
            <a:fillRect/>
          </a:stretch>
        </p:blipFill>
        <p:spPr>
          <a:xfrm>
            <a:off x="749808" y="-32986"/>
            <a:ext cx="6510528" cy="5713716"/>
          </a:xfrm>
          <a:prstGeom prst="rect">
            <a:avLst/>
          </a:prstGeom>
        </p:spPr>
      </p:pic>
      <p:pic>
        <p:nvPicPr>
          <p:cNvPr id="3" name="Picture 2">
            <a:extLst>
              <a:ext uri="{FF2B5EF4-FFF2-40B4-BE49-F238E27FC236}">
                <a16:creationId xmlns:a16="http://schemas.microsoft.com/office/drawing/2014/main" id="{9547F723-68C3-CD30-55F2-CCBAE6D10A8B}"/>
              </a:ext>
            </a:extLst>
          </p:cNvPr>
          <p:cNvPicPr>
            <a:picLocks noChangeAspect="1"/>
          </p:cNvPicPr>
          <p:nvPr/>
        </p:nvPicPr>
        <p:blipFill>
          <a:blip r:embed="rId3"/>
          <a:stretch>
            <a:fillRect/>
          </a:stretch>
        </p:blipFill>
        <p:spPr>
          <a:xfrm>
            <a:off x="5731510" y="5680730"/>
            <a:ext cx="6093460" cy="1177270"/>
          </a:xfrm>
          <a:prstGeom prst="rect">
            <a:avLst/>
          </a:prstGeom>
        </p:spPr>
      </p:pic>
      <p:sp>
        <p:nvSpPr>
          <p:cNvPr id="4" name="TextBox 3">
            <a:extLst>
              <a:ext uri="{FF2B5EF4-FFF2-40B4-BE49-F238E27FC236}">
                <a16:creationId xmlns:a16="http://schemas.microsoft.com/office/drawing/2014/main" id="{95C3523B-A1A7-13A8-FB44-5D071AFAEEFD}"/>
              </a:ext>
            </a:extLst>
          </p:cNvPr>
          <p:cNvSpPr txBox="1"/>
          <p:nvPr/>
        </p:nvSpPr>
        <p:spPr>
          <a:xfrm>
            <a:off x="0" y="6022203"/>
            <a:ext cx="5731510" cy="523220"/>
          </a:xfrm>
          <a:prstGeom prst="rect">
            <a:avLst/>
          </a:prstGeom>
          <a:noFill/>
        </p:spPr>
        <p:txBody>
          <a:bodyPr wrap="square" rtlCol="0">
            <a:spAutoFit/>
          </a:bodyPr>
          <a:lstStyle/>
          <a:p>
            <a:r>
              <a:rPr lang="en-US" sz="1400" dirty="0"/>
              <a:t>https://</a:t>
            </a:r>
            <a:r>
              <a:rPr lang="en-US" sz="1400" dirty="0" err="1"/>
              <a:t>www.inesss.qc.ca</a:t>
            </a:r>
            <a:r>
              <a:rPr lang="en-US" sz="1400" dirty="0"/>
              <a:t>/</a:t>
            </a:r>
            <a:r>
              <a:rPr lang="en-US" sz="1400" dirty="0" err="1"/>
              <a:t>fileadmin</a:t>
            </a:r>
            <a:r>
              <a:rPr lang="en-US" sz="1400" dirty="0"/>
              <a:t>/doc/INESSS/</a:t>
            </a:r>
            <a:r>
              <a:rPr lang="en-US" sz="1400" dirty="0" err="1"/>
              <a:t>Ordonnances_collectives</a:t>
            </a:r>
            <a:r>
              <a:rPr lang="en-US" sz="1400" dirty="0"/>
              <a:t>/</a:t>
            </a:r>
            <a:r>
              <a:rPr lang="en-US" sz="1400" dirty="0" err="1"/>
              <a:t>Trouble_depressif</a:t>
            </a:r>
            <a:r>
              <a:rPr lang="en-US" sz="1400" dirty="0"/>
              <a:t>/INESSS-</a:t>
            </a:r>
            <a:r>
              <a:rPr lang="en-US" sz="1400" dirty="0" err="1"/>
              <a:t>Protocole</a:t>
            </a:r>
            <a:r>
              <a:rPr lang="en-US" sz="1400" dirty="0"/>
              <a:t>-medical-</a:t>
            </a:r>
            <a:r>
              <a:rPr lang="en-US" sz="1400" dirty="0" err="1"/>
              <a:t>antidepresseurs.pdf</a:t>
            </a:r>
            <a:endParaRPr lang="en-US" sz="1400" dirty="0"/>
          </a:p>
        </p:txBody>
      </p:sp>
      <p:sp>
        <p:nvSpPr>
          <p:cNvPr id="5" name="TextBox 4">
            <a:extLst>
              <a:ext uri="{FF2B5EF4-FFF2-40B4-BE49-F238E27FC236}">
                <a16:creationId xmlns:a16="http://schemas.microsoft.com/office/drawing/2014/main" id="{E384BDBF-2E5B-2737-81D5-B4ED24AF0E68}"/>
              </a:ext>
            </a:extLst>
          </p:cNvPr>
          <p:cNvSpPr txBox="1"/>
          <p:nvPr/>
        </p:nvSpPr>
        <p:spPr>
          <a:xfrm>
            <a:off x="8109679" y="2443397"/>
            <a:ext cx="2263514" cy="646331"/>
          </a:xfrm>
          <a:prstGeom prst="rect">
            <a:avLst/>
          </a:prstGeom>
          <a:noFill/>
        </p:spPr>
        <p:txBody>
          <a:bodyPr wrap="square" rtlCol="0">
            <a:spAutoFit/>
          </a:bodyPr>
          <a:lstStyle/>
          <a:p>
            <a:r>
              <a:rPr lang="en-US" dirty="0"/>
              <a:t>Pour </a:t>
            </a:r>
            <a:r>
              <a:rPr lang="en-US" dirty="0" err="1"/>
              <a:t>évaluer</a:t>
            </a:r>
            <a:r>
              <a:rPr lang="en-US" dirty="0"/>
              <a:t> RÉTABLISSEMENT</a:t>
            </a:r>
          </a:p>
        </p:txBody>
      </p:sp>
    </p:spTree>
    <p:extLst>
      <p:ext uri="{BB962C8B-B14F-4D97-AF65-F5344CB8AC3E}">
        <p14:creationId xmlns:p14="http://schemas.microsoft.com/office/powerpoint/2010/main" val="410396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9489" y="1744269"/>
            <a:ext cx="10717967" cy="3369461"/>
          </a:xfrm>
        </p:spPr>
        <p:txBody>
          <a:bodyPr>
            <a:normAutofit/>
          </a:bodyPr>
          <a:lstStyle/>
          <a:p>
            <a:r>
              <a:rPr lang="fr-FR" dirty="0"/>
              <a:t>CGI : </a:t>
            </a:r>
            <a:r>
              <a:rPr lang="fr-FR" dirty="0" err="1"/>
              <a:t>clinician</a:t>
            </a:r>
            <a:r>
              <a:rPr lang="fr-FR" dirty="0"/>
              <a:t> global impression</a:t>
            </a:r>
            <a:br>
              <a:rPr lang="fr-FR" dirty="0"/>
            </a:br>
            <a:br>
              <a:rPr lang="fr-FR" dirty="0"/>
            </a:br>
            <a:r>
              <a:rPr lang="fr-FR" dirty="0"/>
              <a:t>  + </a:t>
            </a:r>
            <a:r>
              <a:rPr lang="fr-FR" dirty="0" err="1"/>
              <a:t>Clinical</a:t>
            </a:r>
            <a:r>
              <a:rPr lang="fr-FR" dirty="0"/>
              <a:t> global </a:t>
            </a:r>
            <a:r>
              <a:rPr lang="fr-FR" dirty="0" err="1"/>
              <a:t>improvement</a:t>
            </a:r>
            <a:endParaRPr lang="fr-FR" dirty="0"/>
          </a:p>
        </p:txBody>
      </p:sp>
    </p:spTree>
    <p:extLst>
      <p:ext uri="{BB962C8B-B14F-4D97-AF65-F5344CB8AC3E}">
        <p14:creationId xmlns:p14="http://schemas.microsoft.com/office/powerpoint/2010/main" val="34374782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CGI sévérité</a:t>
            </a:r>
          </a:p>
        </p:txBody>
      </p:sp>
      <p:sp>
        <p:nvSpPr>
          <p:cNvPr id="3" name="Espace réservé du contenu 2"/>
          <p:cNvSpPr>
            <a:spLocks noGrp="1"/>
          </p:cNvSpPr>
          <p:nvPr>
            <p:ph idx="1"/>
          </p:nvPr>
        </p:nvSpPr>
        <p:spPr>
          <a:xfrm>
            <a:off x="1841516" y="1735138"/>
            <a:ext cx="8467075" cy="3010333"/>
          </a:xfrm>
        </p:spPr>
        <p:txBody>
          <a:bodyPr>
            <a:normAutofit/>
          </a:bodyPr>
          <a:lstStyle/>
          <a:p>
            <a:r>
              <a:rPr lang="fr-FR" dirty="0"/>
              <a:t>Pas une échelle à proprement dite</a:t>
            </a:r>
          </a:p>
          <a:p>
            <a:r>
              <a:rPr lang="fr-FR" dirty="0"/>
              <a:t>Bien corrélée si bon clinicien</a:t>
            </a:r>
          </a:p>
          <a:p>
            <a:r>
              <a:rPr lang="fr-FR" dirty="0"/>
              <a:t>= Niveau de la maladie de base</a:t>
            </a:r>
          </a:p>
          <a:p>
            <a:r>
              <a:rPr lang="fr-FR" dirty="0"/>
              <a:t>Ou permet de mesurer la maladie p/r à d’autres patients</a:t>
            </a:r>
          </a:p>
          <a:p>
            <a:pPr marL="0" indent="0">
              <a:buNone/>
            </a:pPr>
            <a:endParaRPr lang="fr-FR" dirty="0"/>
          </a:p>
        </p:txBody>
      </p:sp>
      <p:graphicFrame>
        <p:nvGraphicFramePr>
          <p:cNvPr id="4" name="Objet 3"/>
          <p:cNvGraphicFramePr>
            <a:graphicFrameLocks noChangeAspect="1"/>
          </p:cNvGraphicFramePr>
          <p:nvPr/>
        </p:nvGraphicFramePr>
        <p:xfrm>
          <a:off x="1524000" y="4976400"/>
          <a:ext cx="9209942" cy="1881601"/>
        </p:xfrm>
        <a:graphic>
          <a:graphicData uri="http://schemas.openxmlformats.org/presentationml/2006/ole">
            <mc:AlternateContent xmlns:mc="http://schemas.openxmlformats.org/markup-compatibility/2006">
              <mc:Choice xmlns:v="urn:schemas-microsoft-com:vml" Requires="v">
                <p:oleObj name="Document" r:id="rId2" imgW="7086600" imgH="1447800" progId="Word.Document.12">
                  <p:embed/>
                </p:oleObj>
              </mc:Choice>
              <mc:Fallback>
                <p:oleObj name="Document" r:id="rId2" imgW="7086600" imgH="1447800" progId="Word.Document.12">
                  <p:embed/>
                  <p:pic>
                    <p:nvPicPr>
                      <p:cNvPr id="4" name="Objet 3"/>
                      <p:cNvPicPr/>
                      <p:nvPr/>
                    </p:nvPicPr>
                    <p:blipFill>
                      <a:blip r:embed="rId3"/>
                      <a:stretch>
                        <a:fillRect/>
                      </a:stretch>
                    </p:blipFill>
                    <p:spPr>
                      <a:xfrm>
                        <a:off x="1524000" y="4976400"/>
                        <a:ext cx="9209942" cy="1881601"/>
                      </a:xfrm>
                      <a:prstGeom prst="rect">
                        <a:avLst/>
                      </a:prstGeom>
                    </p:spPr>
                  </p:pic>
                </p:oleObj>
              </mc:Fallback>
            </mc:AlternateContent>
          </a:graphicData>
        </a:graphic>
      </p:graphicFrame>
    </p:spTree>
    <p:extLst>
      <p:ext uri="{BB962C8B-B14F-4D97-AF65-F5344CB8AC3E}">
        <p14:creationId xmlns:p14="http://schemas.microsoft.com/office/powerpoint/2010/main" val="2266800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CGI amélioration</a:t>
            </a:r>
          </a:p>
        </p:txBody>
      </p:sp>
      <p:sp>
        <p:nvSpPr>
          <p:cNvPr id="3" name="Espace réservé du contenu 2"/>
          <p:cNvSpPr>
            <a:spLocks noGrp="1"/>
          </p:cNvSpPr>
          <p:nvPr>
            <p:ph idx="1"/>
          </p:nvPr>
        </p:nvSpPr>
        <p:spPr>
          <a:xfrm>
            <a:off x="2438401" y="1735138"/>
            <a:ext cx="7313613" cy="2287046"/>
          </a:xfrm>
        </p:spPr>
        <p:txBody>
          <a:bodyPr/>
          <a:lstStyle/>
          <a:p>
            <a:r>
              <a:rPr lang="fr-FR" dirty="0"/>
              <a:t>Utile pour comparer</a:t>
            </a:r>
          </a:p>
          <a:p>
            <a:r>
              <a:rPr lang="fr-FR" dirty="0"/>
              <a:t>Un patient très malade peut s’améliorer beaucoup, mais être encore très symptomatique</a:t>
            </a:r>
          </a:p>
        </p:txBody>
      </p:sp>
      <p:graphicFrame>
        <p:nvGraphicFramePr>
          <p:cNvPr id="4" name="Objet 3"/>
          <p:cNvGraphicFramePr>
            <a:graphicFrameLocks noChangeAspect="1"/>
          </p:cNvGraphicFramePr>
          <p:nvPr/>
        </p:nvGraphicFramePr>
        <p:xfrm>
          <a:off x="1558525" y="5096007"/>
          <a:ext cx="9151723" cy="1833619"/>
        </p:xfrm>
        <a:graphic>
          <a:graphicData uri="http://schemas.openxmlformats.org/presentationml/2006/ole">
            <mc:AlternateContent xmlns:mc="http://schemas.openxmlformats.org/markup-compatibility/2006">
              <mc:Choice xmlns:v="urn:schemas-microsoft-com:vml" Requires="v">
                <p:oleObj name="Document" r:id="rId2" imgW="7099300" imgH="1422400" progId="Word.Document.12">
                  <p:embed/>
                </p:oleObj>
              </mc:Choice>
              <mc:Fallback>
                <p:oleObj name="Document" r:id="rId2" imgW="7099300" imgH="1422400" progId="Word.Document.12">
                  <p:embed/>
                  <p:pic>
                    <p:nvPicPr>
                      <p:cNvPr id="4" name="Objet 3"/>
                      <p:cNvPicPr/>
                      <p:nvPr/>
                    </p:nvPicPr>
                    <p:blipFill>
                      <a:blip r:embed="rId3"/>
                      <a:stretch>
                        <a:fillRect/>
                      </a:stretch>
                    </p:blipFill>
                    <p:spPr>
                      <a:xfrm>
                        <a:off x="1558525" y="5096007"/>
                        <a:ext cx="9151723" cy="1833619"/>
                      </a:xfrm>
                      <a:prstGeom prst="rect">
                        <a:avLst/>
                      </a:prstGeom>
                    </p:spPr>
                  </p:pic>
                </p:oleObj>
              </mc:Fallback>
            </mc:AlternateContent>
          </a:graphicData>
        </a:graphic>
      </p:graphicFrame>
    </p:spTree>
    <p:extLst>
      <p:ext uri="{BB962C8B-B14F-4D97-AF65-F5344CB8AC3E}">
        <p14:creationId xmlns:p14="http://schemas.microsoft.com/office/powerpoint/2010/main" val="11447266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38401" y="344468"/>
            <a:ext cx="7313613" cy="868362"/>
          </a:xfrm>
        </p:spPr>
        <p:txBody>
          <a:bodyPr/>
          <a:lstStyle/>
          <a:p>
            <a:r>
              <a:rPr lang="fr-FR" dirty="0"/>
              <a:t>CGI index thérapeutique</a:t>
            </a:r>
          </a:p>
        </p:txBody>
      </p:sp>
      <p:sp>
        <p:nvSpPr>
          <p:cNvPr id="3" name="Espace réservé du contenu 2"/>
          <p:cNvSpPr>
            <a:spLocks noGrp="1"/>
          </p:cNvSpPr>
          <p:nvPr>
            <p:ph idx="1"/>
          </p:nvPr>
        </p:nvSpPr>
        <p:spPr>
          <a:xfrm>
            <a:off x="2438401" y="1479615"/>
            <a:ext cx="7313613" cy="511047"/>
          </a:xfrm>
        </p:spPr>
        <p:txBody>
          <a:bodyPr>
            <a:normAutofit fontScale="85000" lnSpcReduction="10000"/>
          </a:bodyPr>
          <a:lstStyle/>
          <a:p>
            <a:pPr marL="0" indent="0">
              <a:buNone/>
            </a:pPr>
            <a:r>
              <a:rPr lang="fr-FR" dirty="0"/>
              <a:t>Donne + de poids à efficacité thérapeutique qu’E2ndr</a:t>
            </a:r>
          </a:p>
        </p:txBody>
      </p:sp>
      <p:graphicFrame>
        <p:nvGraphicFramePr>
          <p:cNvPr id="4" name="Objet 3"/>
          <p:cNvGraphicFramePr>
            <a:graphicFrameLocks noChangeAspect="1"/>
          </p:cNvGraphicFramePr>
          <p:nvPr/>
        </p:nvGraphicFramePr>
        <p:xfrm>
          <a:off x="1851501" y="2246186"/>
          <a:ext cx="8623719" cy="4611815"/>
        </p:xfrm>
        <a:graphic>
          <a:graphicData uri="http://schemas.openxmlformats.org/presentationml/2006/ole">
            <mc:AlternateContent xmlns:mc="http://schemas.openxmlformats.org/markup-compatibility/2006">
              <mc:Choice xmlns:v="urn:schemas-microsoft-com:vml" Requires="v">
                <p:oleObj name="Document" r:id="rId2" imgW="5842000" imgH="3124200" progId="Word.Document.12">
                  <p:embed/>
                </p:oleObj>
              </mc:Choice>
              <mc:Fallback>
                <p:oleObj name="Document" r:id="rId2" imgW="5842000" imgH="3124200" progId="Word.Document.12">
                  <p:embed/>
                  <p:pic>
                    <p:nvPicPr>
                      <p:cNvPr id="4" name="Objet 3"/>
                      <p:cNvPicPr/>
                      <p:nvPr/>
                    </p:nvPicPr>
                    <p:blipFill>
                      <a:blip r:embed="rId3"/>
                      <a:stretch>
                        <a:fillRect/>
                      </a:stretch>
                    </p:blipFill>
                    <p:spPr>
                      <a:xfrm>
                        <a:off x="1851501" y="2246186"/>
                        <a:ext cx="8623719" cy="4611815"/>
                      </a:xfrm>
                      <a:prstGeom prst="rect">
                        <a:avLst/>
                      </a:prstGeom>
                    </p:spPr>
                  </p:pic>
                </p:oleObj>
              </mc:Fallback>
            </mc:AlternateContent>
          </a:graphicData>
        </a:graphic>
      </p:graphicFrame>
    </p:spTree>
    <p:extLst>
      <p:ext uri="{BB962C8B-B14F-4D97-AF65-F5344CB8AC3E}">
        <p14:creationId xmlns:p14="http://schemas.microsoft.com/office/powerpoint/2010/main" val="1426957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023084-6838-FE6D-B0B8-B4DB4C3367A6}"/>
              </a:ext>
            </a:extLst>
          </p:cNvPr>
          <p:cNvSpPr>
            <a:spLocks noGrp="1"/>
          </p:cNvSpPr>
          <p:nvPr>
            <p:ph type="title"/>
          </p:nvPr>
        </p:nvSpPr>
        <p:spPr>
          <a:xfrm>
            <a:off x="6412091" y="501651"/>
            <a:ext cx="4395340" cy="1716255"/>
          </a:xfrm>
        </p:spPr>
        <p:txBody>
          <a:bodyPr anchor="b">
            <a:normAutofit/>
          </a:bodyPr>
          <a:lstStyle/>
          <a:p>
            <a:r>
              <a:rPr lang="fr-CA" sz="4300"/>
              <a:t>Évaluation de la condition mentale</a:t>
            </a:r>
          </a:p>
        </p:txBody>
      </p:sp>
      <p:sp>
        <p:nvSpPr>
          <p:cNvPr id="3" name="Espace réservé du contenu 2">
            <a:extLst>
              <a:ext uri="{FF2B5EF4-FFF2-40B4-BE49-F238E27FC236}">
                <a16:creationId xmlns:a16="http://schemas.microsoft.com/office/drawing/2014/main" id="{556C0FE2-E73C-95C2-9FE5-CAA23CEEA92F}"/>
              </a:ext>
            </a:extLst>
          </p:cNvPr>
          <p:cNvSpPr>
            <a:spLocks noGrp="1"/>
          </p:cNvSpPr>
          <p:nvPr>
            <p:ph idx="1"/>
          </p:nvPr>
        </p:nvSpPr>
        <p:spPr>
          <a:xfrm>
            <a:off x="6096001" y="2645922"/>
            <a:ext cx="6096000" cy="3710427"/>
          </a:xfrm>
        </p:spPr>
        <p:txBody>
          <a:bodyPr anchor="t">
            <a:normAutofit/>
          </a:bodyPr>
          <a:lstStyle/>
          <a:p>
            <a:r>
              <a:rPr lang="fr-CA" sz="2000" dirty="0">
                <a:solidFill>
                  <a:schemeClr val="tx1">
                    <a:alpha val="80000"/>
                  </a:schemeClr>
                </a:solidFill>
              </a:rPr>
              <a:t>À quoi ça sert? </a:t>
            </a:r>
          </a:p>
          <a:p>
            <a:r>
              <a:rPr lang="fr-CA" sz="2000" dirty="0">
                <a:solidFill>
                  <a:schemeClr val="tx1">
                    <a:alpha val="80000"/>
                  </a:schemeClr>
                </a:solidFill>
              </a:rPr>
              <a:t>Est-ce que le pharmacien est habileté à le faire?</a:t>
            </a:r>
          </a:p>
          <a:p>
            <a:r>
              <a:rPr lang="fr-CA" sz="2000" dirty="0">
                <a:solidFill>
                  <a:schemeClr val="tx1">
                    <a:alpha val="80000"/>
                  </a:schemeClr>
                </a:solidFill>
              </a:rPr>
              <a:t>C’est quoi exactement ?</a:t>
            </a:r>
          </a:p>
          <a:p>
            <a:r>
              <a:rPr lang="fr-CA" dirty="0">
                <a:solidFill>
                  <a:schemeClr val="tx1">
                    <a:alpha val="80000"/>
                  </a:schemeClr>
                </a:solidFill>
              </a:rPr>
              <a:t>Comment je fais le suivi de patients que je connais pas ? </a:t>
            </a:r>
          </a:p>
          <a:p>
            <a:endParaRPr lang="fr-CA" sz="2000" dirty="0">
              <a:solidFill>
                <a:schemeClr val="tx1">
                  <a:alpha val="80000"/>
                </a:schemeClr>
              </a:solidFill>
            </a:endParaRPr>
          </a:p>
          <a:p>
            <a:pPr marL="0" indent="0">
              <a:buNone/>
            </a:pPr>
            <a:r>
              <a:rPr lang="fr-CA" dirty="0">
                <a:solidFill>
                  <a:schemeClr val="tx1">
                    <a:alpha val="80000"/>
                  </a:schemeClr>
                </a:solidFill>
              </a:rPr>
              <a:t>DSN : ce qui sera écrit dans les notes des md</a:t>
            </a:r>
            <a:endParaRPr lang="fr-CA" sz="2000" dirty="0">
              <a:solidFill>
                <a:schemeClr val="tx1">
                  <a:alpha val="80000"/>
                </a:schemeClr>
              </a:solidFill>
            </a:endParaRPr>
          </a:p>
        </p:txBody>
      </p:sp>
      <p:pic>
        <p:nvPicPr>
          <p:cNvPr id="5" name="Graphique 4" descr="Thought avec un remplissage uni">
            <a:extLst>
              <a:ext uri="{FF2B5EF4-FFF2-40B4-BE49-F238E27FC236}">
                <a16:creationId xmlns:a16="http://schemas.microsoft.com/office/drawing/2014/main" id="{D566BB9F-ECAF-542A-E8AA-C8D04C1B63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9143" y="818188"/>
            <a:ext cx="5221625" cy="5221625"/>
          </a:xfrm>
          <a:prstGeom prst="rect">
            <a:avLst/>
          </a:prstGeom>
        </p:spPr>
      </p:pic>
    </p:spTree>
    <p:extLst>
      <p:ext uri="{BB962C8B-B14F-4D97-AF65-F5344CB8AC3E}">
        <p14:creationId xmlns:p14="http://schemas.microsoft.com/office/powerpoint/2010/main" val="41949506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CGI index thérapeutique</a:t>
            </a:r>
          </a:p>
        </p:txBody>
      </p:sp>
      <p:sp>
        <p:nvSpPr>
          <p:cNvPr id="3" name="Espace réservé du contenu 2"/>
          <p:cNvSpPr>
            <a:spLocks noGrp="1"/>
          </p:cNvSpPr>
          <p:nvPr>
            <p:ph idx="1"/>
          </p:nvPr>
        </p:nvSpPr>
        <p:spPr>
          <a:xfrm>
            <a:off x="838199" y="1690688"/>
            <a:ext cx="11153931" cy="4748335"/>
          </a:xfrm>
        </p:spPr>
        <p:txBody>
          <a:bodyPr/>
          <a:lstStyle/>
          <a:p>
            <a:pPr marL="0" indent="0">
              <a:buNone/>
            </a:pPr>
            <a:r>
              <a:rPr lang="fr-FR" dirty="0"/>
              <a:t>On veut le plus petit score possible</a:t>
            </a:r>
          </a:p>
          <a:p>
            <a:r>
              <a:rPr lang="fr-FR" dirty="0"/>
              <a:t>Effet thérapeutique important = score « rémission » sur échelle</a:t>
            </a:r>
          </a:p>
          <a:p>
            <a:r>
              <a:rPr lang="fr-FR" dirty="0"/>
              <a:t>Modéré : diminution 50 %</a:t>
            </a:r>
          </a:p>
          <a:p>
            <a:r>
              <a:rPr lang="fr-FR" dirty="0"/>
              <a:t>Minime : 25 % </a:t>
            </a:r>
          </a:p>
          <a:p>
            <a:endParaRPr lang="fr-FR" dirty="0"/>
          </a:p>
          <a:p>
            <a:pPr marL="0" indent="0">
              <a:buNone/>
            </a:pPr>
            <a:endParaRPr lang="fr-FR" dirty="0"/>
          </a:p>
          <a:p>
            <a:pPr marL="0" indent="0">
              <a:buNone/>
            </a:pPr>
            <a:r>
              <a:rPr lang="fr-FR" dirty="0"/>
              <a:t>On considère effet indésirable « géré » , i.e. qu’on a déjà fait ce qu’il fallait pour le traiter. </a:t>
            </a:r>
          </a:p>
        </p:txBody>
      </p:sp>
    </p:spTree>
    <p:extLst>
      <p:ext uri="{BB962C8B-B14F-4D97-AF65-F5344CB8AC3E}">
        <p14:creationId xmlns:p14="http://schemas.microsoft.com/office/powerpoint/2010/main" val="17080098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AF61F166-BB85-4CB9-8E33-3AF51005E2E9}"/>
              </a:ext>
            </a:extLst>
          </p:cNvPr>
          <p:cNvSpPr>
            <a:spLocks noGrp="1"/>
          </p:cNvSpPr>
          <p:nvPr>
            <p:ph type="title"/>
          </p:nvPr>
        </p:nvSpPr>
        <p:spPr/>
        <p:txBody>
          <a:bodyPr/>
          <a:lstStyle/>
          <a:p>
            <a:r>
              <a:rPr lang="fr-CA" dirty="0" err="1"/>
              <a:t>Echelle</a:t>
            </a:r>
            <a:r>
              <a:rPr lang="fr-CA" dirty="0"/>
              <a:t> dépression enfant</a:t>
            </a:r>
          </a:p>
        </p:txBody>
      </p:sp>
      <p:sp>
        <p:nvSpPr>
          <p:cNvPr id="4" name="Espace réservé du contenu 3">
            <a:extLst>
              <a:ext uri="{FF2B5EF4-FFF2-40B4-BE49-F238E27FC236}">
                <a16:creationId xmlns:a16="http://schemas.microsoft.com/office/drawing/2014/main" id="{16097BB8-67B4-4B08-9A27-9B8557354CA6}"/>
              </a:ext>
            </a:extLst>
          </p:cNvPr>
          <p:cNvSpPr>
            <a:spLocks noGrp="1"/>
          </p:cNvSpPr>
          <p:nvPr>
            <p:ph idx="1"/>
          </p:nvPr>
        </p:nvSpPr>
        <p:spPr>
          <a:xfrm>
            <a:off x="266388" y="1635283"/>
            <a:ext cx="10058400" cy="3984859"/>
          </a:xfrm>
          <a:prstGeom prst="rect">
            <a:avLst/>
          </a:prstGeom>
        </p:spPr>
        <p:txBody>
          <a:bodyPr>
            <a:normAutofit/>
          </a:bodyPr>
          <a:lstStyle/>
          <a:p>
            <a:pPr marL="0" lvl="1" indent="0">
              <a:buNone/>
            </a:pPr>
            <a:r>
              <a:rPr lang="fr-CA" sz="1867" b="1" dirty="0"/>
              <a:t>RCADS</a:t>
            </a:r>
            <a:r>
              <a:rPr lang="fr-CA" sz="1867" dirty="0"/>
              <a:t> 25   pour 8 à 17 ans, contient questions sur anxiété aussi </a:t>
            </a:r>
          </a:p>
          <a:p>
            <a:pPr marL="0" lvl="1" indent="0">
              <a:buNone/>
            </a:pPr>
            <a:r>
              <a:rPr lang="fr-CA" sz="1867" dirty="0"/>
              <a:t>En français, 25 questions. Peut être rempli par l’enfant ou le parent</a:t>
            </a:r>
          </a:p>
          <a:p>
            <a:pPr lvl="2"/>
            <a:r>
              <a:rPr lang="fr-CA" sz="1867" dirty="0"/>
              <a:t>65 et moins : N </a:t>
            </a:r>
          </a:p>
          <a:p>
            <a:pPr lvl="1"/>
            <a:endParaRPr lang="fr-CA" sz="1867" dirty="0"/>
          </a:p>
          <a:p>
            <a:pPr marL="0" lvl="1" indent="0">
              <a:buNone/>
            </a:pPr>
            <a:r>
              <a:rPr lang="fr-CA" sz="1867" dirty="0"/>
              <a:t>La plupart des échelles couramment utilisées chez les adultes sont adéquates à partir de 12 ans, parfois 14 ans   (ex : PHQ9 </a:t>
            </a:r>
            <a:r>
              <a:rPr lang="fr-CA" sz="1867" dirty="0" err="1"/>
              <a:t>modified</a:t>
            </a:r>
            <a:r>
              <a:rPr lang="fr-CA" sz="1867" dirty="0"/>
              <a:t> for </a:t>
            </a:r>
            <a:r>
              <a:rPr lang="fr-CA" sz="1867" dirty="0" err="1"/>
              <a:t>teens</a:t>
            </a:r>
            <a:r>
              <a:rPr lang="fr-CA" sz="1867" dirty="0"/>
              <a:t>)</a:t>
            </a:r>
          </a:p>
          <a:p>
            <a:pPr marL="0" lvl="1" indent="0">
              <a:buNone/>
            </a:pPr>
            <a:r>
              <a:rPr lang="fr-CA" sz="1867" dirty="0"/>
              <a:t>Moins de choix traduits en français. </a:t>
            </a:r>
          </a:p>
        </p:txBody>
      </p:sp>
      <p:sp>
        <p:nvSpPr>
          <p:cNvPr id="2" name="Rectangle 1"/>
          <p:cNvSpPr/>
          <p:nvPr/>
        </p:nvSpPr>
        <p:spPr>
          <a:xfrm>
            <a:off x="76200" y="5746373"/>
            <a:ext cx="12192000" cy="707886"/>
          </a:xfrm>
          <a:prstGeom prst="rect">
            <a:avLst/>
          </a:prstGeom>
        </p:spPr>
        <p:txBody>
          <a:bodyPr wrap="square">
            <a:spAutoFit/>
          </a:bodyPr>
          <a:lstStyle/>
          <a:p>
            <a:r>
              <a:rPr lang="fr-FR" sz="2000" dirty="0"/>
              <a:t>Trouble dépressif caractérisé chez les enfants et adolescents : repérage, orientation et traitement. INESSS 2021 </a:t>
            </a:r>
            <a:r>
              <a:rPr lang="fr-FR" sz="2000" dirty="0" err="1"/>
              <a:t>https</a:t>
            </a:r>
            <a:r>
              <a:rPr lang="fr-FR" sz="2000" dirty="0"/>
              <a:t>://</a:t>
            </a:r>
            <a:r>
              <a:rPr lang="fr-FR" sz="2000" dirty="0" err="1"/>
              <a:t>publications.msss.gouv.qc.ca</a:t>
            </a:r>
            <a:r>
              <a:rPr lang="fr-FR" sz="2000" dirty="0"/>
              <a:t>/</a:t>
            </a:r>
            <a:r>
              <a:rPr lang="fr-FR" sz="2000" dirty="0" err="1"/>
              <a:t>msss</a:t>
            </a:r>
            <a:r>
              <a:rPr lang="fr-FR" sz="2000" dirty="0"/>
              <a:t>/fichiers/2021/21-914-18W.pdf</a:t>
            </a:r>
          </a:p>
        </p:txBody>
      </p:sp>
      <p:sp>
        <p:nvSpPr>
          <p:cNvPr id="3" name="ZoneTexte 2"/>
          <p:cNvSpPr txBox="1"/>
          <p:nvPr/>
        </p:nvSpPr>
        <p:spPr>
          <a:xfrm>
            <a:off x="171348" y="4700188"/>
            <a:ext cx="12020652" cy="1015663"/>
          </a:xfrm>
          <a:prstGeom prst="rect">
            <a:avLst/>
          </a:prstGeom>
          <a:noFill/>
        </p:spPr>
        <p:txBody>
          <a:bodyPr wrap="square" rtlCol="0">
            <a:spAutoFit/>
          </a:bodyPr>
          <a:lstStyle/>
          <a:p>
            <a:r>
              <a:rPr lang="fr-FR" sz="2000" dirty="0" err="1"/>
              <a:t>https</a:t>
            </a:r>
            <a:r>
              <a:rPr lang="fr-FR" sz="2000" dirty="0"/>
              <a:t>://</a:t>
            </a:r>
            <a:r>
              <a:rPr lang="fr-FR" sz="2000" dirty="0" err="1"/>
              <a:t>www.ciusss-capitalenationale.gouv.qc.ca</a:t>
            </a:r>
            <a:r>
              <a:rPr lang="fr-FR" sz="2000" dirty="0"/>
              <a:t>/sites/d8/files/docs/</a:t>
            </a:r>
            <a:r>
              <a:rPr lang="fr-FR" sz="2000" dirty="0" err="1"/>
              <a:t>ProfSante</a:t>
            </a:r>
            <a:r>
              <a:rPr lang="fr-FR" sz="2000" dirty="0"/>
              <a:t>/</a:t>
            </a:r>
            <a:r>
              <a:rPr lang="fr-FR" sz="2000" dirty="0" err="1"/>
              <a:t>SanteMentale</a:t>
            </a:r>
            <a:r>
              <a:rPr lang="fr-FR" sz="2000" dirty="0"/>
              <a:t>/PQPTM/Questionnaire-RCADS-25-Enfants%E2%80%93version-francophone.pdf</a:t>
            </a:r>
          </a:p>
        </p:txBody>
      </p:sp>
    </p:spTree>
    <p:extLst>
      <p:ext uri="{BB962C8B-B14F-4D97-AF65-F5344CB8AC3E}">
        <p14:creationId xmlns:p14="http://schemas.microsoft.com/office/powerpoint/2010/main" val="28938500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1089274"/>
            <a:ext cx="1740351" cy="3071527"/>
          </a:xfrm>
        </p:spPr>
        <p:txBody>
          <a:bodyPr/>
          <a:lstStyle/>
          <a:p>
            <a:r>
              <a:rPr lang="fr-F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RCADS25</a:t>
            </a:r>
          </a:p>
        </p:txBody>
      </p:sp>
      <p:pic>
        <p:nvPicPr>
          <p:cNvPr id="6" name="Image 5"/>
          <p:cNvPicPr>
            <a:picLocks noChangeAspect="1"/>
          </p:cNvPicPr>
          <p:nvPr/>
        </p:nvPicPr>
        <p:blipFill>
          <a:blip r:embed="rId2"/>
          <a:stretch>
            <a:fillRect/>
          </a:stretch>
        </p:blipFill>
        <p:spPr>
          <a:xfrm>
            <a:off x="1894763" y="0"/>
            <a:ext cx="10672948" cy="6858000"/>
          </a:xfrm>
          <a:prstGeom prst="rect">
            <a:avLst/>
          </a:prstGeom>
        </p:spPr>
      </p:pic>
      <p:sp>
        <p:nvSpPr>
          <p:cNvPr id="7" name="Rectangle 6"/>
          <p:cNvSpPr/>
          <p:nvPr/>
        </p:nvSpPr>
        <p:spPr>
          <a:xfrm>
            <a:off x="0" y="4252159"/>
            <a:ext cx="2006741" cy="1898468"/>
          </a:xfrm>
          <a:prstGeom prst="rect">
            <a:avLst/>
          </a:prstGeom>
        </p:spPr>
        <p:txBody>
          <a:bodyPr wrap="square">
            <a:spAutoFit/>
          </a:bodyPr>
          <a:lstStyle/>
          <a:p>
            <a:r>
              <a:rPr lang="fr-FR" sz="1467" dirty="0" err="1"/>
              <a:t>https</a:t>
            </a:r>
            <a:r>
              <a:rPr lang="fr-FR" sz="1467" dirty="0"/>
              <a:t>://</a:t>
            </a:r>
            <a:r>
              <a:rPr lang="fr-FR" sz="1467" dirty="0" err="1"/>
              <a:t>www.ciusss-capitalenationale.gouv.qc.ca</a:t>
            </a:r>
            <a:r>
              <a:rPr lang="fr-FR" sz="1467" dirty="0"/>
              <a:t>/sites/d8/files/docs/</a:t>
            </a:r>
            <a:r>
              <a:rPr lang="fr-FR" sz="1467" dirty="0" err="1"/>
              <a:t>ProfSante</a:t>
            </a:r>
            <a:r>
              <a:rPr lang="fr-FR" sz="1467" dirty="0"/>
              <a:t>/</a:t>
            </a:r>
            <a:r>
              <a:rPr lang="fr-FR" sz="1467" dirty="0" err="1"/>
              <a:t>SanteMentale</a:t>
            </a:r>
            <a:r>
              <a:rPr lang="fr-FR" sz="1467" dirty="0"/>
              <a:t>/PQPTM/Questionnaire-RCADS-25-Enfants%E2%80%93version-francophone.pdf</a:t>
            </a:r>
          </a:p>
        </p:txBody>
      </p:sp>
    </p:spTree>
    <p:extLst>
      <p:ext uri="{BB962C8B-B14F-4D97-AF65-F5344CB8AC3E}">
        <p14:creationId xmlns:p14="http://schemas.microsoft.com/office/powerpoint/2010/main" val="41298800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Échelles en pédopsychiatrie</a:t>
            </a:r>
            <a:endParaRPr lang="fr-FR" dirty="0"/>
          </a:p>
        </p:txBody>
      </p:sp>
      <p:sp>
        <p:nvSpPr>
          <p:cNvPr id="3" name="Espace réservé du contenu 2"/>
          <p:cNvSpPr>
            <a:spLocks noGrp="1"/>
          </p:cNvSpPr>
          <p:nvPr>
            <p:ph idx="1"/>
          </p:nvPr>
        </p:nvSpPr>
        <p:spPr>
          <a:xfrm>
            <a:off x="149902" y="1802643"/>
            <a:ext cx="11812249" cy="3712464"/>
          </a:xfrm>
        </p:spPr>
        <p:txBody>
          <a:bodyPr>
            <a:normAutofit fontScale="92500" lnSpcReduction="10000"/>
          </a:bodyPr>
          <a:lstStyle/>
          <a:p>
            <a:pPr marL="0" indent="0">
              <a:buNone/>
            </a:pPr>
            <a:r>
              <a:rPr lang="fr-FR" dirty="0"/>
              <a:t>Trucs pour n’importe quelle échelle en psychiatrie </a:t>
            </a:r>
          </a:p>
          <a:p>
            <a:endParaRPr lang="fr-FR" dirty="0"/>
          </a:p>
          <a:p>
            <a:r>
              <a:rPr lang="fr-FR" dirty="0">
                <a:solidFill>
                  <a:srgbClr val="0B113A"/>
                </a:solidFill>
              </a:rPr>
              <a:t>Demander au patient (ou parent) de mettre * vis-à-vis symptôme le plus incommodant. </a:t>
            </a:r>
          </a:p>
          <a:p>
            <a:pPr marL="0" indent="0">
              <a:buNone/>
            </a:pPr>
            <a:r>
              <a:rPr lang="fr-FR" dirty="0">
                <a:solidFill>
                  <a:srgbClr val="0B113A"/>
                </a:solidFill>
              </a:rPr>
              <a:t>Revalider items douteux ou si score maximal partout… </a:t>
            </a:r>
          </a:p>
          <a:p>
            <a:pPr marL="0" indent="0">
              <a:buNone/>
            </a:pPr>
            <a:endParaRPr lang="fr-FR" dirty="0">
              <a:solidFill>
                <a:srgbClr val="0B113A"/>
              </a:solidFill>
            </a:endParaRPr>
          </a:p>
          <a:p>
            <a:r>
              <a:rPr lang="fr-FR" dirty="0">
                <a:solidFill>
                  <a:srgbClr val="0B113A"/>
                </a:solidFill>
              </a:rPr>
              <a:t>Pour certains symptômes comme sommeil, il faut se référer à la « période </a:t>
            </a:r>
            <a:r>
              <a:rPr lang="fr-FR" dirty="0" err="1">
                <a:solidFill>
                  <a:srgbClr val="0B113A"/>
                </a:solidFill>
              </a:rPr>
              <a:t>euthymique</a:t>
            </a:r>
            <a:r>
              <a:rPr lang="fr-FR" dirty="0">
                <a:solidFill>
                  <a:srgbClr val="0B113A"/>
                </a:solidFill>
              </a:rPr>
              <a:t> de référence », i.e. le sommeil quand l’humeur allait bien. (ex : 10 h avec 0-1 réveil/nuit) </a:t>
            </a:r>
          </a:p>
        </p:txBody>
      </p:sp>
    </p:spTree>
    <p:extLst>
      <p:ext uri="{BB962C8B-B14F-4D97-AF65-F5344CB8AC3E}">
        <p14:creationId xmlns:p14="http://schemas.microsoft.com/office/powerpoint/2010/main" val="1162072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5A7994-A85A-5867-D1B0-8B15B76F627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8D46168-B65C-2205-DD78-2033A1666FCC}"/>
              </a:ext>
            </a:extLst>
          </p:cNvPr>
          <p:cNvSpPr>
            <a:spLocks noGrp="1"/>
          </p:cNvSpPr>
          <p:nvPr>
            <p:ph type="title"/>
          </p:nvPr>
        </p:nvSpPr>
        <p:spPr>
          <a:xfrm>
            <a:off x="838200" y="365125"/>
            <a:ext cx="10515600" cy="1325563"/>
          </a:xfrm>
        </p:spPr>
        <p:txBody>
          <a:bodyPr>
            <a:normAutofit/>
          </a:bodyPr>
          <a:lstStyle/>
          <a:p>
            <a:r>
              <a:rPr lang="en-US" dirty="0"/>
              <a:t>Question 1</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5A5F1A4-9051-C584-E1F3-C7D46656C330}"/>
              </a:ext>
            </a:extLst>
          </p:cNvPr>
          <p:cNvSpPr>
            <a:spLocks noGrp="1"/>
          </p:cNvSpPr>
          <p:nvPr>
            <p:ph idx="1"/>
          </p:nvPr>
        </p:nvSpPr>
        <p:spPr>
          <a:xfrm>
            <a:off x="838200" y="1825625"/>
            <a:ext cx="10515600" cy="4351338"/>
          </a:xfrm>
        </p:spPr>
        <p:txBody>
          <a:bodyPr>
            <a:normAutofit/>
          </a:bodyPr>
          <a:lstStyle/>
          <a:p>
            <a:r>
              <a:rPr lang="en-US" dirty="0"/>
              <a:t>Quelle echelle Clinique est utile pour le </a:t>
            </a:r>
            <a:r>
              <a:rPr lang="en-US" dirty="0" err="1"/>
              <a:t>dépistage</a:t>
            </a:r>
            <a:r>
              <a:rPr lang="en-US" dirty="0"/>
              <a:t> de la depression majeure chez </a:t>
            </a:r>
            <a:r>
              <a:rPr lang="en-US" dirty="0" err="1"/>
              <a:t>l’adulte</a:t>
            </a:r>
            <a:r>
              <a:rPr lang="en-US" dirty="0"/>
              <a:t> ? </a:t>
            </a:r>
          </a:p>
          <a:p>
            <a:pPr lvl="1"/>
            <a:r>
              <a:rPr lang="en-US" b="1" dirty="0"/>
              <a:t>A) PHQ2   (QSP2) : </a:t>
            </a:r>
            <a:r>
              <a:rPr lang="en-US" b="1" dirty="0" err="1"/>
              <a:t>c’est</a:t>
            </a:r>
            <a:r>
              <a:rPr lang="en-US" b="1" dirty="0"/>
              <a:t> </a:t>
            </a:r>
            <a:r>
              <a:rPr lang="en-US" b="1" dirty="0" err="1"/>
              <a:t>l’Échelle</a:t>
            </a:r>
            <a:r>
              <a:rPr lang="en-US" b="1" dirty="0"/>
              <a:t> de </a:t>
            </a:r>
            <a:r>
              <a:rPr lang="en-US" b="1" dirty="0" err="1"/>
              <a:t>dépistage</a:t>
            </a:r>
            <a:endParaRPr lang="en-US" b="1" dirty="0"/>
          </a:p>
          <a:p>
            <a:pPr lvl="1"/>
            <a:r>
              <a:rPr lang="en-US" dirty="0"/>
              <a:t>B) PHQ9   (QSP9) : on </a:t>
            </a:r>
            <a:r>
              <a:rPr lang="en-US" dirty="0" err="1"/>
              <a:t>peut</a:t>
            </a:r>
            <a:r>
              <a:rPr lang="en-US" dirty="0"/>
              <a:t> la faire au </a:t>
            </a:r>
            <a:r>
              <a:rPr lang="en-US" dirty="0" err="1"/>
              <a:t>complet</a:t>
            </a:r>
            <a:r>
              <a:rPr lang="en-US" dirty="0"/>
              <a:t> pour </a:t>
            </a:r>
            <a:r>
              <a:rPr lang="en-US" dirty="0" err="1"/>
              <a:t>dépister</a:t>
            </a:r>
            <a:r>
              <a:rPr lang="en-US" dirty="0"/>
              <a:t>, </a:t>
            </a:r>
            <a:r>
              <a:rPr lang="en-US" dirty="0" err="1"/>
              <a:t>mais</a:t>
            </a:r>
            <a:r>
              <a:rPr lang="en-US" dirty="0"/>
              <a:t> un peu plus long </a:t>
            </a:r>
          </a:p>
          <a:p>
            <a:pPr lvl="1"/>
            <a:r>
              <a:rPr lang="en-US" dirty="0"/>
              <a:t>C) MADRS : </a:t>
            </a:r>
            <a:r>
              <a:rPr lang="en-US" dirty="0" err="1"/>
              <a:t>clinicien</a:t>
            </a:r>
            <a:r>
              <a:rPr lang="en-US" dirty="0"/>
              <a:t> doit </a:t>
            </a:r>
            <a:r>
              <a:rPr lang="en-US" dirty="0" err="1"/>
              <a:t>être</a:t>
            </a:r>
            <a:r>
              <a:rPr lang="en-US" dirty="0"/>
              <a:t> </a:t>
            </a:r>
            <a:r>
              <a:rPr lang="en-US" dirty="0" err="1"/>
              <a:t>formé</a:t>
            </a:r>
            <a:r>
              <a:rPr lang="en-US" dirty="0"/>
              <a:t> pour faire le questionnaire et bien </a:t>
            </a:r>
            <a:r>
              <a:rPr lang="en-US" dirty="0" err="1"/>
              <a:t>coter</a:t>
            </a:r>
            <a:r>
              <a:rPr lang="en-US" dirty="0"/>
              <a:t> le patient. Pour recherche </a:t>
            </a:r>
            <a:r>
              <a:rPr lang="en-US" dirty="0" err="1"/>
              <a:t>ou</a:t>
            </a:r>
            <a:r>
              <a:rPr lang="en-US" dirty="0"/>
              <a:t> </a:t>
            </a:r>
            <a:r>
              <a:rPr lang="en-US" dirty="0" err="1"/>
              <a:t>clinicien</a:t>
            </a:r>
            <a:r>
              <a:rPr lang="en-US" dirty="0"/>
              <a:t> </a:t>
            </a:r>
            <a:r>
              <a:rPr lang="en-US" dirty="0" err="1"/>
              <a:t>avancé</a:t>
            </a:r>
            <a:r>
              <a:rPr lang="en-US" dirty="0"/>
              <a:t>. </a:t>
            </a:r>
          </a:p>
          <a:p>
            <a:pPr lvl="1"/>
            <a:r>
              <a:rPr lang="en-US" dirty="0"/>
              <a:t>D) HAM-D : </a:t>
            </a:r>
            <a:r>
              <a:rPr lang="en-US" dirty="0" err="1"/>
              <a:t>Échelle</a:t>
            </a:r>
            <a:r>
              <a:rPr lang="en-US" dirty="0"/>
              <a:t> de recherche </a:t>
            </a:r>
            <a:r>
              <a:rPr lang="en-US" dirty="0" err="1"/>
              <a:t>comme</a:t>
            </a:r>
            <a:r>
              <a:rPr lang="en-US" dirty="0"/>
              <a:t> MADRS, </a:t>
            </a:r>
            <a:r>
              <a:rPr lang="en-US" dirty="0" err="1"/>
              <a:t>contient</a:t>
            </a:r>
            <a:r>
              <a:rPr lang="en-US" dirty="0"/>
              <a:t> plus de questions sur le </a:t>
            </a:r>
            <a:r>
              <a:rPr lang="en-US" dirty="0" err="1"/>
              <a:t>sommeil</a:t>
            </a:r>
            <a:r>
              <a:rPr lang="en-US" dirty="0"/>
              <a:t> </a:t>
            </a:r>
          </a:p>
          <a:p>
            <a:pPr marL="457200" lvl="1" indent="0">
              <a:buNone/>
            </a:pPr>
            <a:endParaRPr lang="en-US" dirty="0"/>
          </a:p>
          <a:p>
            <a:pPr lvl="1"/>
            <a:endParaRPr lang="en-US" dirty="0"/>
          </a:p>
        </p:txBody>
      </p:sp>
    </p:spTree>
    <p:extLst>
      <p:ext uri="{BB962C8B-B14F-4D97-AF65-F5344CB8AC3E}">
        <p14:creationId xmlns:p14="http://schemas.microsoft.com/office/powerpoint/2010/main" val="16419981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D65ADD-A1F4-3FF4-9D0C-740E03A33AA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300E0F0-75EC-8326-E7BA-1E260205F921}"/>
              </a:ext>
            </a:extLst>
          </p:cNvPr>
          <p:cNvSpPr>
            <a:spLocks noGrp="1"/>
          </p:cNvSpPr>
          <p:nvPr>
            <p:ph type="title"/>
          </p:nvPr>
        </p:nvSpPr>
        <p:spPr>
          <a:xfrm>
            <a:off x="838200" y="365125"/>
            <a:ext cx="10515600" cy="1325563"/>
          </a:xfrm>
        </p:spPr>
        <p:txBody>
          <a:bodyPr>
            <a:normAutofit/>
          </a:bodyPr>
          <a:lstStyle/>
          <a:p>
            <a:r>
              <a:rPr lang="en-US" dirty="0"/>
              <a:t>Question 2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ADAFCD4-15BB-32CF-12C2-05ADEBCF72E1}"/>
              </a:ext>
            </a:extLst>
          </p:cNvPr>
          <p:cNvSpPr>
            <a:spLocks noGrp="1"/>
          </p:cNvSpPr>
          <p:nvPr>
            <p:ph idx="1"/>
          </p:nvPr>
        </p:nvSpPr>
        <p:spPr>
          <a:xfrm>
            <a:off x="838200" y="1465861"/>
            <a:ext cx="10515600" cy="4351338"/>
          </a:xfrm>
        </p:spPr>
        <p:txBody>
          <a:bodyPr>
            <a:normAutofit fontScale="92500"/>
          </a:bodyPr>
          <a:lstStyle/>
          <a:p>
            <a:r>
              <a:rPr lang="en-US" sz="2000" dirty="0"/>
              <a:t>Une </a:t>
            </a:r>
            <a:r>
              <a:rPr lang="en-US" sz="2000" dirty="0" err="1"/>
              <a:t>patiente</a:t>
            </a:r>
            <a:r>
              <a:rPr lang="en-US" sz="2000" dirty="0"/>
              <a:t> </a:t>
            </a:r>
            <a:r>
              <a:rPr lang="en-US" sz="2000" dirty="0" err="1"/>
              <a:t>âgée</a:t>
            </a:r>
            <a:r>
              <a:rPr lang="en-US" sz="2000" dirty="0"/>
              <a:t> de 78 </a:t>
            </a:r>
            <a:r>
              <a:rPr lang="en-US" sz="2000" dirty="0" err="1"/>
              <a:t>ans</a:t>
            </a:r>
            <a:r>
              <a:rPr lang="en-US" sz="2000" dirty="0"/>
              <a:t> </a:t>
            </a:r>
            <a:r>
              <a:rPr lang="en-US" sz="2000" dirty="0" err="1"/>
              <a:t>vient</a:t>
            </a:r>
            <a:r>
              <a:rPr lang="en-US" sz="2000" dirty="0"/>
              <a:t> vous voir à la </a:t>
            </a:r>
            <a:r>
              <a:rPr lang="en-US" sz="2000" dirty="0" err="1"/>
              <a:t>pharmacie</a:t>
            </a:r>
            <a:r>
              <a:rPr lang="en-US" sz="2000" dirty="0"/>
              <a:t> un peu </a:t>
            </a:r>
            <a:r>
              <a:rPr lang="en-US" sz="2000" dirty="0" err="1"/>
              <a:t>paniquée</a:t>
            </a:r>
            <a:r>
              <a:rPr lang="en-US" sz="2000" dirty="0"/>
              <a:t> de trembler </a:t>
            </a:r>
            <a:r>
              <a:rPr lang="en-US" sz="2000" dirty="0" err="1"/>
              <a:t>autant</a:t>
            </a:r>
            <a:r>
              <a:rPr lang="en-US" sz="2000" dirty="0"/>
              <a:t>. Elle </a:t>
            </a:r>
            <a:r>
              <a:rPr lang="en-US" sz="2000" dirty="0" err="1"/>
              <a:t>prend</a:t>
            </a:r>
            <a:r>
              <a:rPr lang="en-US" sz="2000" dirty="0"/>
              <a:t> pour seul medicament un ISRS </a:t>
            </a:r>
            <a:r>
              <a:rPr lang="en-US" sz="2000" dirty="0" err="1"/>
              <a:t>depuis</a:t>
            </a:r>
            <a:r>
              <a:rPr lang="en-US" sz="2000" dirty="0"/>
              <a:t> </a:t>
            </a:r>
            <a:r>
              <a:rPr lang="en-US" sz="2000" dirty="0" err="1"/>
              <a:t>quelques</a:t>
            </a:r>
            <a:r>
              <a:rPr lang="en-US" sz="2000" dirty="0"/>
              <a:t> </a:t>
            </a:r>
            <a:r>
              <a:rPr lang="en-US" sz="2000" dirty="0" err="1"/>
              <a:t>mois</a:t>
            </a:r>
            <a:r>
              <a:rPr lang="en-US" sz="2000" dirty="0"/>
              <a:t>. </a:t>
            </a:r>
          </a:p>
          <a:p>
            <a:r>
              <a:rPr lang="en-US" sz="2000" dirty="0"/>
              <a:t>Vous </a:t>
            </a:r>
            <a:r>
              <a:rPr lang="en-US" sz="2000" dirty="0" err="1"/>
              <a:t>réalisez</a:t>
            </a:r>
            <a:r>
              <a:rPr lang="en-US" sz="2000" dirty="0"/>
              <a:t> </a:t>
            </a:r>
            <a:r>
              <a:rPr lang="en-US" sz="2000" dirty="0" err="1"/>
              <a:t>qu’elle</a:t>
            </a:r>
            <a:r>
              <a:rPr lang="en-US" sz="2000" dirty="0"/>
              <a:t> </a:t>
            </a:r>
            <a:r>
              <a:rPr lang="en-US" sz="2000" dirty="0" err="1"/>
              <a:t>était</a:t>
            </a:r>
            <a:r>
              <a:rPr lang="en-US" sz="2000" dirty="0"/>
              <a:t> </a:t>
            </a:r>
            <a:r>
              <a:rPr lang="en-US" sz="2000" dirty="0" err="1"/>
              <a:t>suivie</a:t>
            </a:r>
            <a:r>
              <a:rPr lang="en-US" sz="2000" dirty="0"/>
              <a:t> </a:t>
            </a:r>
            <a:r>
              <a:rPr lang="en-US" sz="2000" dirty="0" err="1"/>
              <a:t>en</a:t>
            </a:r>
            <a:r>
              <a:rPr lang="en-US" sz="2000" dirty="0"/>
              <a:t> </a:t>
            </a:r>
            <a:r>
              <a:rPr lang="en-US" sz="2000" dirty="0" err="1"/>
              <a:t>gérontopsychiatrie</a:t>
            </a:r>
            <a:r>
              <a:rPr lang="en-US" sz="2000" dirty="0"/>
              <a:t> il y a 3 </a:t>
            </a:r>
            <a:r>
              <a:rPr lang="en-US" sz="2000" dirty="0" err="1"/>
              <a:t>ans</a:t>
            </a:r>
            <a:r>
              <a:rPr lang="en-US" sz="2000" dirty="0"/>
              <a:t> pour </a:t>
            </a:r>
            <a:r>
              <a:rPr lang="en-US" sz="2000" dirty="0" err="1"/>
              <a:t>une</a:t>
            </a:r>
            <a:r>
              <a:rPr lang="en-US" sz="2000" dirty="0"/>
              <a:t> depression majeure et </a:t>
            </a:r>
            <a:r>
              <a:rPr lang="en-US" sz="2000" dirty="0" err="1"/>
              <a:t>qu’elle</a:t>
            </a:r>
            <a:r>
              <a:rPr lang="en-US" sz="2000" dirty="0"/>
              <a:t> </a:t>
            </a:r>
            <a:r>
              <a:rPr lang="en-US" sz="2000" dirty="0" err="1"/>
              <a:t>prenait</a:t>
            </a:r>
            <a:r>
              <a:rPr lang="en-US" sz="2000" dirty="0"/>
              <a:t> le </a:t>
            </a:r>
            <a:r>
              <a:rPr lang="en-US" sz="2000" dirty="0" err="1"/>
              <a:t>même</a:t>
            </a:r>
            <a:r>
              <a:rPr lang="en-US" sz="2000" dirty="0"/>
              <a:t> </a:t>
            </a:r>
            <a:r>
              <a:rPr lang="en-US" sz="2000" dirty="0" err="1"/>
              <a:t>traitement</a:t>
            </a:r>
            <a:r>
              <a:rPr lang="en-US" sz="2000" dirty="0"/>
              <a:t> à </a:t>
            </a:r>
            <a:r>
              <a:rPr lang="en-US" sz="2000" dirty="0" err="1"/>
              <a:t>l’époque</a:t>
            </a:r>
            <a:r>
              <a:rPr lang="en-US" sz="2000" dirty="0"/>
              <a:t>, qui a </a:t>
            </a:r>
            <a:r>
              <a:rPr lang="en-US" sz="2000" dirty="0" err="1"/>
              <a:t>été</a:t>
            </a:r>
            <a:r>
              <a:rPr lang="en-US" sz="2000" dirty="0"/>
              <a:t> </a:t>
            </a:r>
            <a:r>
              <a:rPr lang="en-US" sz="2000" dirty="0" err="1"/>
              <a:t>sevré</a:t>
            </a:r>
            <a:r>
              <a:rPr lang="en-US" sz="2000" dirty="0"/>
              <a:t> après 1 an, et </a:t>
            </a:r>
            <a:r>
              <a:rPr lang="en-US" sz="2000" dirty="0" err="1"/>
              <a:t>repris</a:t>
            </a:r>
            <a:r>
              <a:rPr lang="en-US" sz="2000" dirty="0"/>
              <a:t> il y a </a:t>
            </a:r>
            <a:r>
              <a:rPr lang="en-US" sz="2000" dirty="0" err="1"/>
              <a:t>quelques</a:t>
            </a:r>
            <a:r>
              <a:rPr lang="en-US" sz="2000" dirty="0"/>
              <a:t> </a:t>
            </a:r>
            <a:r>
              <a:rPr lang="en-US" sz="2000" dirty="0" err="1"/>
              <a:t>mois</a:t>
            </a:r>
            <a:r>
              <a:rPr lang="en-US" sz="2000" dirty="0"/>
              <a:t>. </a:t>
            </a:r>
          </a:p>
          <a:p>
            <a:r>
              <a:rPr lang="en-US" sz="2000" dirty="0"/>
              <a:t>Vous vous </a:t>
            </a:r>
            <a:r>
              <a:rPr lang="en-US" sz="2000" dirty="0" err="1"/>
              <a:t>demandez</a:t>
            </a:r>
            <a:r>
              <a:rPr lang="en-US" sz="2000" dirty="0"/>
              <a:t> </a:t>
            </a:r>
            <a:r>
              <a:rPr lang="en-US" sz="2000" dirty="0" err="1"/>
              <a:t>si</a:t>
            </a:r>
            <a:r>
              <a:rPr lang="en-US" sz="2000" dirty="0"/>
              <a:t> </a:t>
            </a:r>
            <a:r>
              <a:rPr lang="en-US" sz="2000" dirty="0" err="1"/>
              <a:t>c’est</a:t>
            </a:r>
            <a:r>
              <a:rPr lang="en-US" sz="2000" dirty="0"/>
              <a:t> </a:t>
            </a:r>
            <a:r>
              <a:rPr lang="en-US" sz="2000" dirty="0" err="1"/>
              <a:t>dû</a:t>
            </a:r>
            <a:r>
              <a:rPr lang="en-US" sz="2000" dirty="0"/>
              <a:t> à </a:t>
            </a:r>
            <a:r>
              <a:rPr lang="en-US" sz="2000" dirty="0" err="1"/>
              <a:t>l’ISRS</a:t>
            </a:r>
            <a:r>
              <a:rPr lang="en-US" sz="2000" dirty="0"/>
              <a:t> </a:t>
            </a:r>
            <a:r>
              <a:rPr lang="en-US" sz="2000" dirty="0" err="1"/>
              <a:t>ou</a:t>
            </a:r>
            <a:r>
              <a:rPr lang="en-US" sz="2000" dirty="0"/>
              <a:t> </a:t>
            </a:r>
            <a:r>
              <a:rPr lang="en-US" sz="2000" dirty="0" err="1"/>
              <a:t>s’il</a:t>
            </a:r>
            <a:r>
              <a:rPr lang="en-US" sz="2000" dirty="0"/>
              <a:t> y a </a:t>
            </a:r>
            <a:r>
              <a:rPr lang="en-US" sz="2000" dirty="0" err="1"/>
              <a:t>une</a:t>
            </a:r>
            <a:r>
              <a:rPr lang="en-US" sz="2000" dirty="0"/>
              <a:t> </a:t>
            </a:r>
            <a:r>
              <a:rPr lang="en-US" sz="2000" dirty="0" err="1"/>
              <a:t>autre</a:t>
            </a:r>
            <a:r>
              <a:rPr lang="en-US" sz="2000" dirty="0"/>
              <a:t> </a:t>
            </a:r>
            <a:r>
              <a:rPr lang="en-US" sz="2000" dirty="0" err="1"/>
              <a:t>maladie</a:t>
            </a:r>
            <a:r>
              <a:rPr lang="en-US" sz="2000" dirty="0"/>
              <a:t> </a:t>
            </a:r>
            <a:r>
              <a:rPr lang="en-US" sz="2000" dirty="0" err="1"/>
              <a:t>neurodégénérative</a:t>
            </a:r>
            <a:r>
              <a:rPr lang="en-US" sz="2000" dirty="0"/>
              <a:t> </a:t>
            </a:r>
            <a:r>
              <a:rPr lang="en-US" sz="2000" dirty="0" err="1"/>
              <a:t>en</a:t>
            </a:r>
            <a:r>
              <a:rPr lang="en-US" sz="2000" dirty="0"/>
              <a:t>-dessous. </a:t>
            </a:r>
          </a:p>
          <a:p>
            <a:r>
              <a:rPr lang="en-US" sz="2000" dirty="0"/>
              <a:t>Dans quelle section de </a:t>
            </a:r>
            <a:r>
              <a:rPr lang="en-US" sz="2000" dirty="0" err="1"/>
              <a:t>l’Examen</a:t>
            </a:r>
            <a:r>
              <a:rPr lang="en-US" sz="2000" dirty="0"/>
              <a:t> mental du </a:t>
            </a:r>
            <a:r>
              <a:rPr lang="en-US" sz="2000" dirty="0" err="1"/>
              <a:t>gérontopsychiatre</a:t>
            </a:r>
            <a:r>
              <a:rPr lang="en-US" sz="2000" dirty="0"/>
              <a:t> </a:t>
            </a:r>
            <a:r>
              <a:rPr lang="en-US" sz="2000" dirty="0" err="1"/>
              <a:t>auriez</a:t>
            </a:r>
            <a:r>
              <a:rPr lang="en-US" sz="2000" dirty="0"/>
              <a:t>-vous </a:t>
            </a:r>
            <a:r>
              <a:rPr lang="en-US" sz="2000" dirty="0" err="1"/>
              <a:t>cette</a:t>
            </a:r>
            <a:r>
              <a:rPr lang="en-US" sz="2000" dirty="0"/>
              <a:t> information dans le </a:t>
            </a:r>
            <a:r>
              <a:rPr lang="en-US" sz="2000" dirty="0" err="1"/>
              <a:t>suivi</a:t>
            </a:r>
            <a:r>
              <a:rPr lang="en-US" sz="2000" dirty="0"/>
              <a:t> </a:t>
            </a:r>
            <a:r>
              <a:rPr lang="en-US" sz="2000" dirty="0" err="1"/>
              <a:t>d’il</a:t>
            </a:r>
            <a:r>
              <a:rPr lang="en-US" sz="2000" dirty="0"/>
              <a:t> y a 3 </a:t>
            </a:r>
            <a:r>
              <a:rPr lang="en-US" sz="2000" dirty="0" err="1"/>
              <a:t>ans</a:t>
            </a:r>
            <a:r>
              <a:rPr lang="en-US" sz="2000" dirty="0"/>
              <a:t> ? </a:t>
            </a:r>
          </a:p>
          <a:p>
            <a:pPr marL="457200" lvl="1" indent="0">
              <a:buNone/>
            </a:pPr>
            <a:r>
              <a:rPr lang="en-US" sz="2000" dirty="0"/>
              <a:t>A) </a:t>
            </a:r>
            <a:r>
              <a:rPr lang="en-US" sz="2000" dirty="0" err="1"/>
              <a:t>Apparence</a:t>
            </a:r>
            <a:endParaRPr lang="en-US" sz="2000" dirty="0"/>
          </a:p>
          <a:p>
            <a:pPr marL="457200" lvl="1" indent="0">
              <a:buNone/>
            </a:pPr>
            <a:r>
              <a:rPr lang="en-US" sz="2000" b="1" dirty="0"/>
              <a:t>B) </a:t>
            </a:r>
            <a:r>
              <a:rPr lang="en-US" sz="2000" b="1" dirty="0" err="1"/>
              <a:t>Activité</a:t>
            </a:r>
            <a:r>
              <a:rPr lang="en-US" sz="2000" b="1" dirty="0"/>
              <a:t> </a:t>
            </a:r>
            <a:r>
              <a:rPr lang="en-US" sz="2000" b="1" dirty="0" err="1"/>
              <a:t>psychomotrice</a:t>
            </a:r>
            <a:r>
              <a:rPr lang="en-US" sz="2000" b="1" dirty="0"/>
              <a:t> : </a:t>
            </a:r>
            <a:r>
              <a:rPr lang="en-US" sz="2000" b="1" dirty="0" err="1"/>
              <a:t>L’absence</a:t>
            </a:r>
            <a:r>
              <a:rPr lang="en-US" sz="2000" b="1" dirty="0"/>
              <a:t> de tremblement </a:t>
            </a:r>
            <a:r>
              <a:rPr lang="en-US" sz="2000" b="1" dirty="0" err="1"/>
              <a:t>devrait</a:t>
            </a:r>
            <a:r>
              <a:rPr lang="en-US" sz="2000" b="1" dirty="0"/>
              <a:t> </a:t>
            </a:r>
            <a:r>
              <a:rPr lang="en-US" sz="2000" b="1" dirty="0" err="1"/>
              <a:t>être</a:t>
            </a:r>
            <a:r>
              <a:rPr lang="en-US" sz="2000" b="1" dirty="0"/>
              <a:t> </a:t>
            </a:r>
            <a:r>
              <a:rPr lang="en-US" sz="2000" b="1" dirty="0" err="1"/>
              <a:t>notée</a:t>
            </a:r>
            <a:r>
              <a:rPr lang="en-US" sz="2000" b="1" dirty="0"/>
              <a:t>. Si un </a:t>
            </a:r>
            <a:r>
              <a:rPr lang="en-US" sz="2000" b="1" dirty="0" err="1"/>
              <a:t>neurologue</a:t>
            </a:r>
            <a:r>
              <a:rPr lang="en-US" sz="2000" b="1" dirty="0"/>
              <a:t> </a:t>
            </a:r>
            <a:r>
              <a:rPr lang="en-US" sz="2000" b="1" dirty="0" err="1"/>
              <a:t>ou</a:t>
            </a:r>
            <a:r>
              <a:rPr lang="en-US" sz="2000" b="1" dirty="0"/>
              <a:t> un </a:t>
            </a:r>
            <a:r>
              <a:rPr lang="en-US" sz="2000" b="1" dirty="0" err="1"/>
              <a:t>gériatre</a:t>
            </a:r>
            <a:r>
              <a:rPr lang="en-US" sz="2000" b="1" dirty="0"/>
              <a:t> </a:t>
            </a:r>
            <a:r>
              <a:rPr lang="en-US" sz="2000" b="1" dirty="0" err="1"/>
              <a:t>ou</a:t>
            </a:r>
            <a:r>
              <a:rPr lang="en-US" sz="2000" b="1" dirty="0"/>
              <a:t> un </a:t>
            </a:r>
            <a:r>
              <a:rPr lang="en-US" sz="2000" b="1" dirty="0" err="1"/>
              <a:t>gérontopsychiatre</a:t>
            </a:r>
            <a:r>
              <a:rPr lang="en-US" sz="2000" b="1" dirty="0"/>
              <a:t> </a:t>
            </a:r>
            <a:r>
              <a:rPr lang="en-US" sz="2000" b="1" dirty="0" err="1"/>
              <a:t>l’a</a:t>
            </a:r>
            <a:r>
              <a:rPr lang="en-US" sz="2000" b="1" dirty="0"/>
              <a:t> vu, il </a:t>
            </a:r>
            <a:r>
              <a:rPr lang="en-US" sz="2000" b="1" dirty="0" err="1"/>
              <a:t>devrait</a:t>
            </a:r>
            <a:r>
              <a:rPr lang="en-US" sz="2000" b="1" dirty="0"/>
              <a:t> </a:t>
            </a:r>
            <a:r>
              <a:rPr lang="en-US" sz="2000" b="1" dirty="0" err="1"/>
              <a:t>avoir</a:t>
            </a:r>
            <a:r>
              <a:rPr lang="en-US" sz="2000" b="1" dirty="0"/>
              <a:t> vu un tremblement apparent, </a:t>
            </a:r>
            <a:r>
              <a:rPr lang="en-US" sz="2000" b="1" dirty="0" err="1"/>
              <a:t>sinon</a:t>
            </a:r>
            <a:r>
              <a:rPr lang="en-US" sz="2000" b="1" dirty="0"/>
              <a:t> possible </a:t>
            </a:r>
            <a:r>
              <a:rPr lang="en-US" sz="2000" b="1" dirty="0" err="1"/>
              <a:t>que</a:t>
            </a:r>
            <a:r>
              <a:rPr lang="en-US" sz="2000" b="1" dirty="0"/>
              <a:t> </a:t>
            </a:r>
            <a:r>
              <a:rPr lang="en-US" sz="2000" b="1" dirty="0" err="1"/>
              <a:t>soit</a:t>
            </a:r>
            <a:r>
              <a:rPr lang="en-US" sz="2000" b="1" dirty="0"/>
              <a:t> </a:t>
            </a:r>
            <a:r>
              <a:rPr lang="en-US" sz="2000" b="1" dirty="0" err="1"/>
              <a:t>maladie</a:t>
            </a:r>
            <a:r>
              <a:rPr lang="en-US" sz="2000" b="1" dirty="0"/>
              <a:t> nouvelle. </a:t>
            </a:r>
          </a:p>
          <a:p>
            <a:pPr marL="457200" lvl="1" indent="0">
              <a:buNone/>
            </a:pPr>
            <a:r>
              <a:rPr lang="en-US" sz="2000" dirty="0"/>
              <a:t>C) </a:t>
            </a:r>
            <a:r>
              <a:rPr lang="en-US" sz="2000" dirty="0" err="1"/>
              <a:t>Humeur</a:t>
            </a:r>
            <a:r>
              <a:rPr lang="en-US" sz="2000" dirty="0"/>
              <a:t>-Affect</a:t>
            </a:r>
          </a:p>
          <a:p>
            <a:pPr marL="457200" lvl="1" indent="0">
              <a:buNone/>
            </a:pPr>
            <a:r>
              <a:rPr lang="en-US" sz="2000" dirty="0"/>
              <a:t>D) OPÉRATIONS de la Pensée</a:t>
            </a:r>
          </a:p>
          <a:p>
            <a:pPr lvl="1"/>
            <a:endParaRPr lang="en-US" sz="1100" dirty="0"/>
          </a:p>
        </p:txBody>
      </p:sp>
    </p:spTree>
    <p:extLst>
      <p:ext uri="{BB962C8B-B14F-4D97-AF65-F5344CB8AC3E}">
        <p14:creationId xmlns:p14="http://schemas.microsoft.com/office/powerpoint/2010/main" val="38254006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A5CBA4-292D-14C9-AF04-0695345E8AD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5242CF9-DEB5-0F76-8895-DC8A3EA501FF}"/>
              </a:ext>
            </a:extLst>
          </p:cNvPr>
          <p:cNvSpPr>
            <a:spLocks noGrp="1"/>
          </p:cNvSpPr>
          <p:nvPr>
            <p:ph type="title"/>
          </p:nvPr>
        </p:nvSpPr>
        <p:spPr>
          <a:xfrm>
            <a:off x="838200" y="365125"/>
            <a:ext cx="10515600" cy="1325563"/>
          </a:xfrm>
        </p:spPr>
        <p:txBody>
          <a:bodyPr>
            <a:normAutofit/>
          </a:bodyPr>
          <a:lstStyle/>
          <a:p>
            <a:r>
              <a:rPr lang="en-US" dirty="0"/>
              <a:t>Question 3</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3B8FEA3-2D7F-EF1C-B3E2-4D8E020AA139}"/>
              </a:ext>
            </a:extLst>
          </p:cNvPr>
          <p:cNvSpPr>
            <a:spLocks noGrp="1"/>
          </p:cNvSpPr>
          <p:nvPr>
            <p:ph idx="1"/>
          </p:nvPr>
        </p:nvSpPr>
        <p:spPr>
          <a:xfrm>
            <a:off x="838200" y="1825625"/>
            <a:ext cx="10515600" cy="4351338"/>
          </a:xfrm>
        </p:spPr>
        <p:txBody>
          <a:bodyPr>
            <a:normAutofit/>
          </a:bodyPr>
          <a:lstStyle/>
          <a:p>
            <a:r>
              <a:rPr lang="en-US" sz="1800" dirty="0" err="1"/>
              <a:t>Votre</a:t>
            </a:r>
            <a:r>
              <a:rPr lang="en-US" sz="1800" dirty="0"/>
              <a:t> patient de 28 </a:t>
            </a:r>
            <a:r>
              <a:rPr lang="en-US" sz="1800" dirty="0" err="1"/>
              <a:t>ans</a:t>
            </a:r>
            <a:r>
              <a:rPr lang="en-US" sz="1800" dirty="0"/>
              <a:t>, pour </a:t>
            </a:r>
            <a:r>
              <a:rPr lang="en-US" sz="1800" dirty="0" err="1"/>
              <a:t>lequel</a:t>
            </a:r>
            <a:r>
              <a:rPr lang="en-US" sz="1800" dirty="0"/>
              <a:t> vous </a:t>
            </a:r>
            <a:r>
              <a:rPr lang="en-US" sz="1800" dirty="0" err="1"/>
              <a:t>avez</a:t>
            </a:r>
            <a:r>
              <a:rPr lang="en-US" sz="1800" dirty="0"/>
              <a:t> fait un </a:t>
            </a:r>
            <a:r>
              <a:rPr lang="en-US" sz="1800" dirty="0" err="1"/>
              <a:t>ajustement</a:t>
            </a:r>
            <a:r>
              <a:rPr lang="en-US" sz="1800" dirty="0"/>
              <a:t> de medicament il y a </a:t>
            </a:r>
            <a:r>
              <a:rPr lang="en-US" sz="1800" dirty="0" err="1"/>
              <a:t>quelques</a:t>
            </a:r>
            <a:r>
              <a:rPr lang="en-US" sz="1800" dirty="0"/>
              <a:t> </a:t>
            </a:r>
            <a:r>
              <a:rPr lang="en-US" sz="1800" dirty="0" err="1"/>
              <a:t>jours</a:t>
            </a:r>
            <a:r>
              <a:rPr lang="en-US" sz="1800" dirty="0"/>
              <a:t>, </a:t>
            </a:r>
            <a:r>
              <a:rPr lang="en-US" sz="1800" dirty="0" err="1"/>
              <a:t>vient</a:t>
            </a:r>
            <a:r>
              <a:rPr lang="en-US" sz="1800" dirty="0"/>
              <a:t> de faire </a:t>
            </a:r>
            <a:r>
              <a:rPr lang="en-US" sz="1800" dirty="0" err="1"/>
              <a:t>une</a:t>
            </a:r>
            <a:r>
              <a:rPr lang="en-US" sz="1800" dirty="0"/>
              <a:t> tentative de suicide </a:t>
            </a:r>
            <a:r>
              <a:rPr lang="en-US" sz="1800" dirty="0" err="1"/>
              <a:t>sérieuse</a:t>
            </a:r>
            <a:r>
              <a:rPr lang="en-US" sz="1800" dirty="0"/>
              <a:t> avec </a:t>
            </a:r>
            <a:r>
              <a:rPr lang="en-US" sz="1800" dirty="0" err="1"/>
              <a:t>ses</a:t>
            </a:r>
            <a:r>
              <a:rPr lang="en-US" sz="1800" dirty="0"/>
              <a:t> medicaments pour </a:t>
            </a:r>
            <a:r>
              <a:rPr lang="en-US" sz="1800" dirty="0" err="1"/>
              <a:t>laquelle</a:t>
            </a:r>
            <a:r>
              <a:rPr lang="en-US" sz="1800" dirty="0"/>
              <a:t> il est aux </a:t>
            </a:r>
            <a:r>
              <a:rPr lang="en-US" sz="1800" dirty="0" err="1"/>
              <a:t>soins</a:t>
            </a:r>
            <a:r>
              <a:rPr lang="en-US" sz="1800" dirty="0"/>
              <a:t> </a:t>
            </a:r>
            <a:r>
              <a:rPr lang="en-US" sz="1800" dirty="0" err="1"/>
              <a:t>intensifs</a:t>
            </a:r>
            <a:r>
              <a:rPr lang="en-US" sz="1800" dirty="0"/>
              <a:t>. </a:t>
            </a:r>
            <a:r>
              <a:rPr lang="en-US" sz="1800" dirty="0" err="1"/>
              <a:t>Pourtant</a:t>
            </a:r>
            <a:r>
              <a:rPr lang="en-US" sz="1800" dirty="0"/>
              <a:t>, </a:t>
            </a:r>
            <a:r>
              <a:rPr lang="en-US" sz="1800" dirty="0" err="1"/>
              <a:t>votre</a:t>
            </a:r>
            <a:r>
              <a:rPr lang="en-US" sz="1800" dirty="0"/>
              <a:t> examen mental </a:t>
            </a:r>
            <a:r>
              <a:rPr lang="en-US" sz="1800" dirty="0" err="1"/>
              <a:t>était</a:t>
            </a:r>
            <a:r>
              <a:rPr lang="en-US" sz="1800" dirty="0"/>
              <a:t> </a:t>
            </a:r>
            <a:r>
              <a:rPr lang="en-US" sz="1800" dirty="0" err="1"/>
              <a:t>pratiquement</a:t>
            </a:r>
            <a:r>
              <a:rPr lang="en-US" sz="1800" dirty="0"/>
              <a:t> normal, le patient </a:t>
            </a:r>
            <a:r>
              <a:rPr lang="en-US" sz="1800" dirty="0" err="1"/>
              <a:t>disait</a:t>
            </a:r>
            <a:r>
              <a:rPr lang="en-US" sz="1800" dirty="0"/>
              <a:t> bien </a:t>
            </a:r>
            <a:r>
              <a:rPr lang="en-US" sz="1800" dirty="0" err="1"/>
              <a:t>aller</a:t>
            </a:r>
            <a:r>
              <a:rPr lang="en-US" sz="1800" dirty="0"/>
              <a:t>. </a:t>
            </a:r>
          </a:p>
          <a:p>
            <a:r>
              <a:rPr lang="en-US" sz="1800" dirty="0"/>
              <a:t>Dans quelle section de </a:t>
            </a:r>
            <a:r>
              <a:rPr lang="en-US" sz="1800" dirty="0" err="1"/>
              <a:t>votre</a:t>
            </a:r>
            <a:r>
              <a:rPr lang="en-US" sz="1800" dirty="0"/>
              <a:t> examen mental se </a:t>
            </a:r>
            <a:r>
              <a:rPr lang="en-US" sz="1800" dirty="0" err="1"/>
              <a:t>trouve</a:t>
            </a:r>
            <a:r>
              <a:rPr lang="en-US" sz="1800" dirty="0"/>
              <a:t> </a:t>
            </a:r>
            <a:r>
              <a:rPr lang="en-US" sz="1800" dirty="0" err="1"/>
              <a:t>une</a:t>
            </a:r>
            <a:r>
              <a:rPr lang="en-US" sz="1800" dirty="0"/>
              <a:t> information critique </a:t>
            </a:r>
            <a:r>
              <a:rPr lang="en-US" sz="1800" dirty="0" err="1"/>
              <a:t>que</a:t>
            </a:r>
            <a:r>
              <a:rPr lang="en-US" sz="1800" dirty="0"/>
              <a:t> vous </a:t>
            </a:r>
            <a:r>
              <a:rPr lang="en-US" sz="1800" dirty="0" err="1"/>
              <a:t>devriez</a:t>
            </a:r>
            <a:r>
              <a:rPr lang="en-US" sz="1800" dirty="0"/>
              <a:t> </a:t>
            </a:r>
            <a:r>
              <a:rPr lang="en-US" sz="1800" dirty="0" err="1"/>
              <a:t>avoir</a:t>
            </a:r>
            <a:r>
              <a:rPr lang="en-US" sz="1800" dirty="0"/>
              <a:t> </a:t>
            </a:r>
            <a:r>
              <a:rPr lang="en-US" sz="1800" dirty="0" err="1"/>
              <a:t>notée</a:t>
            </a:r>
            <a:r>
              <a:rPr lang="en-US" sz="1800" dirty="0"/>
              <a:t> ? </a:t>
            </a:r>
          </a:p>
          <a:p>
            <a:pPr marL="800100" lvl="1" indent="-342900">
              <a:buAutoNum type="alphaUcParenR"/>
            </a:pPr>
            <a:r>
              <a:rPr lang="en-US" sz="1800" dirty="0" err="1"/>
              <a:t>Apparence</a:t>
            </a:r>
            <a:endParaRPr lang="en-US" sz="1800" dirty="0"/>
          </a:p>
          <a:p>
            <a:pPr marL="800100" lvl="1" indent="-342900">
              <a:buAutoNum type="alphaUcParenR"/>
            </a:pPr>
            <a:r>
              <a:rPr lang="en-US" sz="1800" dirty="0" err="1"/>
              <a:t>Humeur</a:t>
            </a:r>
            <a:r>
              <a:rPr lang="en-US" sz="1800" dirty="0"/>
              <a:t> – affect : </a:t>
            </a:r>
            <a:r>
              <a:rPr lang="en-US" sz="1800" dirty="0" err="1"/>
              <a:t>l’humeur</a:t>
            </a:r>
            <a:r>
              <a:rPr lang="en-US" sz="1800" dirty="0"/>
              <a:t> </a:t>
            </a:r>
            <a:r>
              <a:rPr lang="en-US" sz="1800" dirty="0" err="1"/>
              <a:t>peut</a:t>
            </a:r>
            <a:r>
              <a:rPr lang="en-US" sz="1800" dirty="0"/>
              <a:t> </a:t>
            </a:r>
            <a:r>
              <a:rPr lang="en-US" sz="1800" dirty="0" err="1"/>
              <a:t>être</a:t>
            </a:r>
            <a:r>
              <a:rPr lang="en-US" sz="1800" dirty="0"/>
              <a:t> </a:t>
            </a:r>
            <a:r>
              <a:rPr lang="en-US" sz="1800" dirty="0" err="1"/>
              <a:t>décrite</a:t>
            </a:r>
            <a:r>
              <a:rPr lang="en-US" sz="1800" dirty="0"/>
              <a:t> </a:t>
            </a:r>
            <a:r>
              <a:rPr lang="en-US" sz="1800" dirty="0" err="1"/>
              <a:t>comme</a:t>
            </a:r>
            <a:r>
              <a:rPr lang="en-US" sz="1800" dirty="0"/>
              <a:t> </a:t>
            </a:r>
            <a:r>
              <a:rPr lang="en-US" sz="1800" dirty="0" err="1"/>
              <a:t>euthymique</a:t>
            </a:r>
            <a:r>
              <a:rPr lang="en-US" sz="1800" dirty="0"/>
              <a:t> et le patient </a:t>
            </a:r>
            <a:r>
              <a:rPr lang="en-US" sz="1800" dirty="0" err="1"/>
              <a:t>peut</a:t>
            </a:r>
            <a:r>
              <a:rPr lang="en-US" sz="1800" dirty="0"/>
              <a:t> </a:t>
            </a:r>
            <a:r>
              <a:rPr lang="en-US" sz="1800" dirty="0" err="1"/>
              <a:t>avoir</a:t>
            </a:r>
            <a:r>
              <a:rPr lang="en-US" sz="1800" dirty="0"/>
              <a:t> un affect normal dans </a:t>
            </a:r>
            <a:r>
              <a:rPr lang="en-US" sz="1800" dirty="0" err="1"/>
              <a:t>une</a:t>
            </a:r>
            <a:r>
              <a:rPr lang="en-US" sz="1800" dirty="0"/>
              <a:t> </a:t>
            </a:r>
            <a:r>
              <a:rPr lang="en-US" sz="1800" dirty="0" err="1"/>
              <a:t>courte</a:t>
            </a:r>
            <a:r>
              <a:rPr lang="en-US" sz="1800" dirty="0"/>
              <a:t> </a:t>
            </a:r>
            <a:r>
              <a:rPr lang="en-US" sz="1800" dirty="0" err="1"/>
              <a:t>entrevue</a:t>
            </a:r>
            <a:r>
              <a:rPr lang="en-US" sz="1800" dirty="0"/>
              <a:t> </a:t>
            </a:r>
            <a:r>
              <a:rPr lang="en-US" sz="1800" dirty="0" err="1"/>
              <a:t>en</a:t>
            </a:r>
            <a:r>
              <a:rPr lang="en-US" sz="1800" dirty="0"/>
              <a:t> </a:t>
            </a:r>
            <a:r>
              <a:rPr lang="en-US" sz="1800" dirty="0" err="1"/>
              <a:t>pharmacie</a:t>
            </a:r>
            <a:r>
              <a:rPr lang="en-US" sz="1800" dirty="0"/>
              <a:t>. </a:t>
            </a:r>
          </a:p>
          <a:p>
            <a:pPr marL="800100" lvl="1" indent="-342900">
              <a:buAutoNum type="alphaUcParenR"/>
            </a:pPr>
            <a:r>
              <a:rPr lang="en-US" sz="1800" b="1" dirty="0" err="1"/>
              <a:t>Contenu</a:t>
            </a:r>
            <a:r>
              <a:rPr lang="en-US" sz="1800" b="1" dirty="0"/>
              <a:t> de la pensée  : il </a:t>
            </a:r>
            <a:r>
              <a:rPr lang="en-US" sz="1800" b="1" dirty="0" err="1"/>
              <a:t>devrait</a:t>
            </a:r>
            <a:r>
              <a:rPr lang="en-US" sz="1800" b="1" dirty="0"/>
              <a:t> </a:t>
            </a:r>
            <a:r>
              <a:rPr lang="en-US" sz="1800" b="1" dirty="0" err="1"/>
              <a:t>être</a:t>
            </a:r>
            <a:r>
              <a:rPr lang="en-US" sz="1800" b="1" dirty="0"/>
              <a:t> </a:t>
            </a:r>
            <a:r>
              <a:rPr lang="en-US" sz="1800" b="1" dirty="0" err="1"/>
              <a:t>écrit</a:t>
            </a:r>
            <a:r>
              <a:rPr lang="en-US" sz="1800" b="1" dirty="0"/>
              <a:t> “patient </a:t>
            </a:r>
            <a:r>
              <a:rPr lang="en-US" sz="1800" b="1" dirty="0" err="1"/>
              <a:t>nie</a:t>
            </a:r>
            <a:r>
              <a:rPr lang="en-US" sz="1800" b="1" dirty="0"/>
              <a:t> </a:t>
            </a:r>
            <a:r>
              <a:rPr lang="en-US" sz="1800" b="1" dirty="0" err="1"/>
              <a:t>idées</a:t>
            </a:r>
            <a:r>
              <a:rPr lang="en-US" sz="1800" b="1" dirty="0"/>
              <a:t> </a:t>
            </a:r>
            <a:r>
              <a:rPr lang="en-US" sz="1800" b="1" dirty="0" err="1"/>
              <a:t>suicidaires</a:t>
            </a:r>
            <a:r>
              <a:rPr lang="en-US" sz="1800" b="1" dirty="0"/>
              <a:t>” </a:t>
            </a:r>
          </a:p>
          <a:p>
            <a:pPr marL="800100" lvl="1" indent="-342900">
              <a:buAutoNum type="alphaUcParenR"/>
            </a:pPr>
            <a:r>
              <a:rPr lang="en-US" sz="1800" dirty="0" err="1"/>
              <a:t>Jugement</a:t>
            </a:r>
            <a:r>
              <a:rPr lang="en-US" sz="1800" dirty="0"/>
              <a:t> / autocritique </a:t>
            </a:r>
          </a:p>
        </p:txBody>
      </p:sp>
    </p:spTree>
    <p:extLst>
      <p:ext uri="{BB962C8B-B14F-4D97-AF65-F5344CB8AC3E}">
        <p14:creationId xmlns:p14="http://schemas.microsoft.com/office/powerpoint/2010/main" val="11451713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764EB9-0AAD-94C8-9B06-E0CFD622714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5847ABD-EFF6-BE87-6628-30D3C0C5049D}"/>
              </a:ext>
            </a:extLst>
          </p:cNvPr>
          <p:cNvSpPr>
            <a:spLocks noGrp="1"/>
          </p:cNvSpPr>
          <p:nvPr>
            <p:ph type="title"/>
          </p:nvPr>
        </p:nvSpPr>
        <p:spPr>
          <a:xfrm>
            <a:off x="838200" y="365125"/>
            <a:ext cx="10515600" cy="1325563"/>
          </a:xfrm>
        </p:spPr>
        <p:txBody>
          <a:bodyPr>
            <a:normAutofit/>
          </a:bodyPr>
          <a:lstStyle/>
          <a:p>
            <a:r>
              <a:rPr lang="en-US" dirty="0"/>
              <a:t>Question 4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D7E9B58-F2E6-C6CD-1E8D-874C7E5B0D0D}"/>
              </a:ext>
            </a:extLst>
          </p:cNvPr>
          <p:cNvSpPr>
            <a:spLocks noGrp="1"/>
          </p:cNvSpPr>
          <p:nvPr>
            <p:ph idx="1"/>
          </p:nvPr>
        </p:nvSpPr>
        <p:spPr>
          <a:xfrm>
            <a:off x="694944" y="1408176"/>
            <a:ext cx="10658856" cy="4768787"/>
          </a:xfrm>
        </p:spPr>
        <p:txBody>
          <a:bodyPr>
            <a:normAutofit/>
          </a:bodyPr>
          <a:lstStyle/>
          <a:p>
            <a:r>
              <a:rPr lang="en-US" sz="2000" dirty="0"/>
              <a:t>Un </a:t>
            </a:r>
            <a:r>
              <a:rPr lang="en-US" sz="2000" dirty="0" err="1"/>
              <a:t>adulte</a:t>
            </a:r>
            <a:r>
              <a:rPr lang="en-US" sz="2000" dirty="0"/>
              <a:t> qui </a:t>
            </a:r>
            <a:r>
              <a:rPr lang="en-US" sz="2000" dirty="0" err="1"/>
              <a:t>prend</a:t>
            </a:r>
            <a:r>
              <a:rPr lang="en-US" sz="2000" dirty="0"/>
              <a:t> du methylphenidate vous </a:t>
            </a:r>
            <a:r>
              <a:rPr lang="en-US" sz="2000" dirty="0" err="1"/>
              <a:t>demande</a:t>
            </a:r>
            <a:r>
              <a:rPr lang="en-US" sz="2000" dirty="0"/>
              <a:t> </a:t>
            </a:r>
            <a:r>
              <a:rPr lang="en-US" sz="2000" dirty="0" err="1"/>
              <a:t>d’augmenter</a:t>
            </a:r>
            <a:r>
              <a:rPr lang="en-US" sz="2000" dirty="0"/>
              <a:t> la dose, car son </a:t>
            </a:r>
            <a:r>
              <a:rPr lang="en-US" sz="2000" dirty="0" err="1"/>
              <a:t>médecin</a:t>
            </a:r>
            <a:r>
              <a:rPr lang="en-US" sz="2000" dirty="0"/>
              <a:t> de famille a </a:t>
            </a:r>
            <a:r>
              <a:rPr lang="en-US" sz="2000" dirty="0" err="1"/>
              <a:t>changé</a:t>
            </a:r>
            <a:r>
              <a:rPr lang="en-US" sz="2000" dirty="0"/>
              <a:t> de province. </a:t>
            </a:r>
          </a:p>
          <a:p>
            <a:r>
              <a:rPr lang="en-US" sz="2000" dirty="0"/>
              <a:t>Quelle </a:t>
            </a:r>
            <a:r>
              <a:rPr lang="en-US" sz="2000" dirty="0" err="1"/>
              <a:t>échelle</a:t>
            </a:r>
            <a:r>
              <a:rPr lang="en-US" sz="2000" dirty="0"/>
              <a:t> </a:t>
            </a:r>
            <a:r>
              <a:rPr lang="en-US" sz="2000" dirty="0" err="1"/>
              <a:t>utilisez</a:t>
            </a:r>
            <a:r>
              <a:rPr lang="en-US" sz="2000" dirty="0"/>
              <a:t>-vous pour </a:t>
            </a:r>
            <a:r>
              <a:rPr lang="en-US" sz="2000" dirty="0" err="1"/>
              <a:t>évaluer</a:t>
            </a:r>
            <a:r>
              <a:rPr lang="en-US" sz="2000" dirty="0"/>
              <a:t> </a:t>
            </a:r>
            <a:r>
              <a:rPr lang="en-US" sz="2000" dirty="0" err="1"/>
              <a:t>si</a:t>
            </a:r>
            <a:r>
              <a:rPr lang="en-US" sz="2000" dirty="0"/>
              <a:t> </a:t>
            </a:r>
            <a:r>
              <a:rPr lang="en-US" sz="2000" dirty="0" err="1"/>
              <a:t>c’est</a:t>
            </a:r>
            <a:r>
              <a:rPr lang="en-US" sz="2000" dirty="0"/>
              <a:t> </a:t>
            </a:r>
            <a:r>
              <a:rPr lang="en-US" sz="2000" dirty="0" err="1"/>
              <a:t>adéquat</a:t>
            </a:r>
            <a:r>
              <a:rPr lang="en-US" sz="2000" dirty="0"/>
              <a:t> ? </a:t>
            </a:r>
          </a:p>
          <a:p>
            <a:pPr lvl="1"/>
            <a:r>
              <a:rPr lang="en-CA" sz="2000" dirty="0"/>
              <a:t>SNAP-IV (Swanson, Nolan et Pelham, 4e version) (</a:t>
            </a:r>
            <a:r>
              <a:rPr lang="en-CA" sz="2000" dirty="0" err="1"/>
              <a:t>serait</a:t>
            </a:r>
            <a:r>
              <a:rPr lang="en-CA" sz="2000" dirty="0"/>
              <a:t> </a:t>
            </a:r>
            <a:r>
              <a:rPr lang="en-CA" sz="2000" dirty="0" err="1"/>
              <a:t>approprié</a:t>
            </a:r>
            <a:r>
              <a:rPr lang="en-CA" sz="2000" dirty="0"/>
              <a:t> pour enfant)</a:t>
            </a:r>
          </a:p>
          <a:p>
            <a:pPr lvl="1"/>
            <a:r>
              <a:rPr lang="en-CA" sz="2000" b="1" dirty="0"/>
              <a:t>ASRS : adult ADHD self-report scale, on vise au </a:t>
            </a:r>
            <a:r>
              <a:rPr lang="en-CA" sz="2000" b="1" dirty="0" err="1"/>
              <a:t>moins</a:t>
            </a:r>
            <a:r>
              <a:rPr lang="en-CA" sz="2000" b="1" dirty="0"/>
              <a:t> 30% </a:t>
            </a:r>
            <a:r>
              <a:rPr lang="en-CA" sz="2000" b="1" dirty="0" err="1"/>
              <a:t>d’amelioration</a:t>
            </a:r>
            <a:r>
              <a:rPr lang="en-CA" sz="2000" b="1" dirty="0"/>
              <a:t> </a:t>
            </a:r>
            <a:r>
              <a:rPr lang="en-CA" sz="2000" b="1" dirty="0" err="1"/>
              <a:t>ou</a:t>
            </a:r>
            <a:r>
              <a:rPr lang="en-CA" sz="2000" b="1" dirty="0"/>
              <a:t> &lt; 17 </a:t>
            </a:r>
            <a:r>
              <a:rPr lang="en-CA" sz="2000" b="1" dirty="0" err="1"/>
              <a:t>ou</a:t>
            </a:r>
            <a:r>
              <a:rPr lang="en-CA" sz="2000" b="1" dirty="0"/>
              <a:t> 24 points (</a:t>
            </a:r>
            <a:r>
              <a:rPr lang="en-CA" sz="2000" b="1" dirty="0" err="1"/>
              <a:t>selon</a:t>
            </a:r>
            <a:r>
              <a:rPr lang="en-CA" sz="2000" b="1" dirty="0"/>
              <a:t> </a:t>
            </a:r>
            <a:r>
              <a:rPr lang="en-CA" sz="2000" b="1" dirty="0" err="1"/>
              <a:t>sévérité</a:t>
            </a:r>
            <a:r>
              <a:rPr lang="en-CA" sz="2000" b="1" dirty="0"/>
              <a:t> au depart) </a:t>
            </a:r>
          </a:p>
          <a:p>
            <a:pPr lvl="1"/>
            <a:r>
              <a:rPr lang="en-CA" sz="2000" dirty="0"/>
              <a:t>WFIRS-P </a:t>
            </a:r>
            <a:r>
              <a:rPr lang="en-CA" sz="2000" dirty="0" err="1"/>
              <a:t>éval</a:t>
            </a:r>
            <a:r>
              <a:rPr lang="en-CA" sz="2000" dirty="0"/>
              <a:t> </a:t>
            </a:r>
            <a:r>
              <a:rPr lang="en-CA" sz="2000" dirty="0" err="1"/>
              <a:t>initiale</a:t>
            </a:r>
            <a:r>
              <a:rPr lang="en-CA" sz="2000" dirty="0"/>
              <a:t>, pas au </a:t>
            </a:r>
            <a:r>
              <a:rPr lang="en-CA" sz="2000" dirty="0" err="1"/>
              <a:t>suivi</a:t>
            </a:r>
            <a:r>
              <a:rPr lang="en-CA" sz="2000" dirty="0"/>
              <a:t> </a:t>
            </a:r>
          </a:p>
          <a:p>
            <a:pPr lvl="1"/>
            <a:r>
              <a:rPr lang="en-CA" sz="2000" dirty="0"/>
              <a:t>WFIRS-S </a:t>
            </a:r>
            <a:r>
              <a:rPr lang="en-CA" sz="2000" dirty="0" err="1"/>
              <a:t>éval</a:t>
            </a:r>
            <a:r>
              <a:rPr lang="en-CA" sz="2000" dirty="0"/>
              <a:t> </a:t>
            </a:r>
            <a:r>
              <a:rPr lang="en-CA" sz="2000" dirty="0" err="1"/>
              <a:t>initiale</a:t>
            </a:r>
            <a:r>
              <a:rPr lang="en-CA" sz="2000" dirty="0"/>
              <a:t>, pas au </a:t>
            </a:r>
            <a:r>
              <a:rPr lang="en-CA" sz="2000" dirty="0" err="1"/>
              <a:t>suivi</a:t>
            </a:r>
            <a:r>
              <a:rPr lang="en-CA" sz="2000" dirty="0"/>
              <a:t> </a:t>
            </a:r>
          </a:p>
          <a:p>
            <a:pPr lvl="1"/>
            <a:r>
              <a:rPr lang="en-CA" sz="2000" dirty="0"/>
              <a:t>WSR II (Weiss Symptom Record II) : </a:t>
            </a:r>
            <a:r>
              <a:rPr lang="en-CA" sz="2000" dirty="0" err="1"/>
              <a:t>éval</a:t>
            </a:r>
            <a:r>
              <a:rPr lang="en-CA" sz="2000" dirty="0"/>
              <a:t> </a:t>
            </a:r>
            <a:r>
              <a:rPr lang="en-CA" sz="2000" dirty="0" err="1"/>
              <a:t>initiale</a:t>
            </a:r>
            <a:r>
              <a:rPr lang="en-CA" sz="2000" dirty="0"/>
              <a:t>, pas au </a:t>
            </a:r>
            <a:r>
              <a:rPr lang="en-CA" sz="2000" dirty="0" err="1"/>
              <a:t>suivi</a:t>
            </a:r>
            <a:r>
              <a:rPr lang="en-CA" sz="2000" dirty="0"/>
              <a:t> </a:t>
            </a:r>
          </a:p>
          <a:p>
            <a:pPr lvl="1"/>
            <a:r>
              <a:rPr lang="en-CA" sz="2000" dirty="0" err="1"/>
              <a:t>Formulaire</a:t>
            </a:r>
            <a:r>
              <a:rPr lang="en-CA" sz="2000" dirty="0"/>
              <a:t> de </a:t>
            </a:r>
            <a:r>
              <a:rPr lang="en-CA" sz="2000" dirty="0" err="1"/>
              <a:t>suivi</a:t>
            </a:r>
            <a:r>
              <a:rPr lang="en-CA" sz="2000" dirty="0"/>
              <a:t> </a:t>
            </a:r>
            <a:r>
              <a:rPr lang="en-CA" sz="2000" dirty="0" err="1"/>
              <a:t>pharmacologique</a:t>
            </a:r>
            <a:r>
              <a:rPr lang="en-CA" sz="2000" dirty="0"/>
              <a:t> CADDRA : </a:t>
            </a:r>
            <a:r>
              <a:rPr lang="en-CA" sz="2000" dirty="0" err="1"/>
              <a:t>peut</a:t>
            </a:r>
            <a:r>
              <a:rPr lang="en-CA" sz="2000" dirty="0"/>
              <a:t> </a:t>
            </a:r>
            <a:r>
              <a:rPr lang="en-CA" sz="2000" dirty="0" err="1"/>
              <a:t>être</a:t>
            </a:r>
            <a:r>
              <a:rPr lang="en-CA" sz="2000" dirty="0"/>
              <a:t> utile, </a:t>
            </a:r>
            <a:r>
              <a:rPr lang="en-CA" sz="2000" dirty="0" err="1"/>
              <a:t>moins</a:t>
            </a:r>
            <a:r>
              <a:rPr lang="en-CA" sz="2000" dirty="0"/>
              <a:t> précis</a:t>
            </a:r>
            <a:endParaRPr lang="en-US" sz="2000" dirty="0"/>
          </a:p>
        </p:txBody>
      </p:sp>
    </p:spTree>
    <p:extLst>
      <p:ext uri="{BB962C8B-B14F-4D97-AF65-F5344CB8AC3E}">
        <p14:creationId xmlns:p14="http://schemas.microsoft.com/office/powerpoint/2010/main" val="3735341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DDD8-7D1F-C400-C8D9-86E8E905A2D0}"/>
              </a:ext>
            </a:extLst>
          </p:cNvPr>
          <p:cNvSpPr>
            <a:spLocks noGrp="1"/>
          </p:cNvSpPr>
          <p:nvPr>
            <p:ph type="title"/>
          </p:nvPr>
        </p:nvSpPr>
        <p:spPr/>
        <p:txBody>
          <a:bodyPr/>
          <a:lstStyle/>
          <a:p>
            <a:pPr algn="ctr"/>
            <a:r>
              <a:rPr lang="en-US" dirty="0"/>
              <a:t>En résumé</a:t>
            </a:r>
          </a:p>
        </p:txBody>
      </p:sp>
      <p:sp>
        <p:nvSpPr>
          <p:cNvPr id="3" name="Content Placeholder 2">
            <a:extLst>
              <a:ext uri="{FF2B5EF4-FFF2-40B4-BE49-F238E27FC236}">
                <a16:creationId xmlns:a16="http://schemas.microsoft.com/office/drawing/2014/main" id="{086928F0-A074-DB08-019F-453DB6C56724}"/>
              </a:ext>
            </a:extLst>
          </p:cNvPr>
          <p:cNvSpPr>
            <a:spLocks noGrp="1"/>
          </p:cNvSpPr>
          <p:nvPr>
            <p:ph idx="1"/>
          </p:nvPr>
        </p:nvSpPr>
        <p:spPr>
          <a:xfrm>
            <a:off x="298554" y="1253330"/>
            <a:ext cx="11893446" cy="4952597"/>
          </a:xfrm>
        </p:spPr>
        <p:txBody>
          <a:bodyPr>
            <a:normAutofit fontScale="92500" lnSpcReduction="10000"/>
          </a:bodyPr>
          <a:lstStyle/>
          <a:p>
            <a:pPr marL="0" indent="0">
              <a:buNone/>
            </a:pPr>
            <a:r>
              <a:rPr lang="en-US" dirty="0"/>
              <a:t>Examen mental : 4 grands themes, </a:t>
            </a:r>
            <a:r>
              <a:rPr lang="en-US" dirty="0" err="1"/>
              <a:t>pratiquez</a:t>
            </a:r>
            <a:r>
              <a:rPr lang="en-US" dirty="0"/>
              <a:t>-vous </a:t>
            </a:r>
            <a:r>
              <a:rPr lang="en-US" dirty="0" err="1"/>
              <a:t>en</a:t>
            </a:r>
            <a:r>
              <a:rPr lang="en-US" dirty="0"/>
              <a:t> regardant </a:t>
            </a:r>
            <a:r>
              <a:rPr lang="en-US" dirty="0" err="1"/>
              <a:t>séries</a:t>
            </a:r>
            <a:r>
              <a:rPr lang="en-US" dirty="0"/>
              <a:t> (</a:t>
            </a:r>
            <a:r>
              <a:rPr lang="en-US" dirty="0" err="1"/>
              <a:t>Empathie</a:t>
            </a:r>
            <a:r>
              <a:rPr lang="en-US" dirty="0"/>
              <a:t>) </a:t>
            </a:r>
          </a:p>
          <a:p>
            <a:pPr marL="0" indent="0">
              <a:buNone/>
            </a:pPr>
            <a:r>
              <a:rPr lang="en-CA" dirty="0"/>
              <a:t>🧍 </a:t>
            </a:r>
            <a:r>
              <a:rPr lang="en-CA" b="1" dirty="0" err="1"/>
              <a:t>Comportement</a:t>
            </a:r>
            <a:r>
              <a:rPr lang="en-CA" b="1" dirty="0"/>
              <a:t> / </a:t>
            </a:r>
            <a:r>
              <a:rPr lang="en-CA" b="1" dirty="0" err="1"/>
              <a:t>Apparence</a:t>
            </a:r>
            <a:br>
              <a:rPr lang="en-CA" dirty="0"/>
            </a:br>
            <a:r>
              <a:rPr lang="en-CA" dirty="0"/>
              <a:t>🙂 </a:t>
            </a:r>
            <a:r>
              <a:rPr lang="en-CA" b="1" dirty="0"/>
              <a:t>Affect / </a:t>
            </a:r>
            <a:r>
              <a:rPr lang="en-CA" b="1" dirty="0" err="1"/>
              <a:t>humeur</a:t>
            </a:r>
            <a:br>
              <a:rPr lang="en-CA" dirty="0"/>
            </a:br>
            <a:r>
              <a:rPr lang="en-CA" dirty="0"/>
              <a:t>💭 </a:t>
            </a:r>
            <a:r>
              <a:rPr lang="en-CA" b="1" dirty="0"/>
              <a:t>Pensée</a:t>
            </a:r>
            <a:br>
              <a:rPr lang="en-CA" dirty="0"/>
            </a:br>
            <a:r>
              <a:rPr lang="en-CA" dirty="0"/>
              <a:t>🧠 </a:t>
            </a:r>
            <a:r>
              <a:rPr lang="en-CA" b="1" dirty="0" err="1"/>
              <a:t>Fonctions</a:t>
            </a:r>
            <a:r>
              <a:rPr lang="en-CA" b="1" dirty="0"/>
              <a:t> </a:t>
            </a:r>
            <a:r>
              <a:rPr lang="en-CA" b="1" dirty="0" err="1"/>
              <a:t>cognitives</a:t>
            </a:r>
            <a:endParaRPr lang="en-CA" b="1" dirty="0"/>
          </a:p>
          <a:p>
            <a:pPr marL="0" indent="0">
              <a:buNone/>
            </a:pPr>
            <a:endParaRPr lang="en-CA" b="1" dirty="0"/>
          </a:p>
          <a:p>
            <a:pPr marL="0" indent="0">
              <a:buNone/>
            </a:pPr>
            <a:r>
              <a:rPr lang="en-US" dirty="0" err="1"/>
              <a:t>Échelles</a:t>
            </a:r>
            <a:r>
              <a:rPr lang="en-US" dirty="0"/>
              <a:t> à </a:t>
            </a:r>
            <a:r>
              <a:rPr lang="en-US" dirty="0" err="1"/>
              <a:t>utiliser</a:t>
            </a:r>
            <a:r>
              <a:rPr lang="en-US" dirty="0"/>
              <a:t> dans </a:t>
            </a:r>
            <a:r>
              <a:rPr lang="en-US" dirty="0" err="1"/>
              <a:t>votre</a:t>
            </a:r>
            <a:r>
              <a:rPr lang="en-US" dirty="0"/>
              <a:t> pratique </a:t>
            </a:r>
          </a:p>
          <a:p>
            <a:pPr marL="0" indent="0">
              <a:buNone/>
            </a:pPr>
            <a:r>
              <a:rPr lang="en-US" dirty="0"/>
              <a:t>PHQ9 (</a:t>
            </a:r>
            <a:r>
              <a:rPr lang="en-US" dirty="0" err="1"/>
              <a:t>dépression</a:t>
            </a:r>
            <a:r>
              <a:rPr lang="en-US" dirty="0"/>
              <a:t>), GAD7 (TAG) , </a:t>
            </a:r>
          </a:p>
          <a:p>
            <a:pPr marL="0" indent="0">
              <a:buNone/>
            </a:pPr>
            <a:r>
              <a:rPr lang="en-US" dirty="0"/>
              <a:t>SNAP-IV (TDAH enfant) , ASRS (TDAH </a:t>
            </a:r>
            <a:r>
              <a:rPr lang="en-US" dirty="0" err="1"/>
              <a:t>adulte</a:t>
            </a:r>
            <a:r>
              <a:rPr lang="en-US" dirty="0"/>
              <a:t>), </a:t>
            </a:r>
          </a:p>
          <a:p>
            <a:pPr marL="0" indent="0">
              <a:buNone/>
            </a:pPr>
            <a:r>
              <a:rPr lang="en-US" dirty="0"/>
              <a:t>RCADS25 (</a:t>
            </a:r>
            <a:r>
              <a:rPr lang="en-US" dirty="0" err="1"/>
              <a:t>dépression</a:t>
            </a:r>
            <a:r>
              <a:rPr lang="en-US" dirty="0"/>
              <a:t> enfant) , </a:t>
            </a:r>
          </a:p>
          <a:p>
            <a:pPr marL="0" indent="0">
              <a:buNone/>
            </a:pPr>
            <a:r>
              <a:rPr lang="en-US" dirty="0"/>
              <a:t>PHQ2 (</a:t>
            </a:r>
            <a:r>
              <a:rPr lang="en-US" dirty="0" err="1"/>
              <a:t>dépistage</a:t>
            </a:r>
            <a:r>
              <a:rPr lang="en-US" dirty="0"/>
              <a:t> </a:t>
            </a:r>
            <a:r>
              <a:rPr lang="en-US" dirty="0" err="1"/>
              <a:t>dépression</a:t>
            </a:r>
            <a:r>
              <a:rPr lang="en-US" dirty="0"/>
              <a:t>) </a:t>
            </a:r>
          </a:p>
          <a:p>
            <a:pPr marL="0" indent="0">
              <a:buNone/>
            </a:pPr>
            <a:r>
              <a:rPr lang="en-US" dirty="0"/>
              <a:t>MOCA et MMSE (tr neuro-</a:t>
            </a:r>
            <a:r>
              <a:rPr lang="en-US" dirty="0" err="1"/>
              <a:t>cognitif</a:t>
            </a:r>
            <a:r>
              <a:rPr lang="en-US" dirty="0"/>
              <a:t>) </a:t>
            </a:r>
          </a:p>
        </p:txBody>
      </p:sp>
    </p:spTree>
    <p:extLst>
      <p:ext uri="{BB962C8B-B14F-4D97-AF65-F5344CB8AC3E}">
        <p14:creationId xmlns:p14="http://schemas.microsoft.com/office/powerpoint/2010/main" val="1503602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C1789-29DE-1327-87B7-583C72DB89E7}"/>
              </a:ext>
            </a:extLst>
          </p:cNvPr>
          <p:cNvSpPr>
            <a:spLocks noGrp="1"/>
          </p:cNvSpPr>
          <p:nvPr>
            <p:ph type="title"/>
          </p:nvPr>
        </p:nvSpPr>
        <p:spPr/>
        <p:txBody>
          <a:bodyPr>
            <a:normAutofit/>
          </a:bodyPr>
          <a:lstStyle/>
          <a:p>
            <a:r>
              <a:rPr lang="fr-CA" dirty="0"/>
              <a:t>Références</a:t>
            </a:r>
          </a:p>
        </p:txBody>
      </p:sp>
      <p:sp>
        <p:nvSpPr>
          <p:cNvPr id="3" name="Content Placeholder 2">
            <a:extLst>
              <a:ext uri="{FF2B5EF4-FFF2-40B4-BE49-F238E27FC236}">
                <a16:creationId xmlns:a16="http://schemas.microsoft.com/office/drawing/2014/main" id="{CD902BF3-964D-0817-C57B-205BE15E4F8B}"/>
              </a:ext>
            </a:extLst>
          </p:cNvPr>
          <p:cNvSpPr>
            <a:spLocks noGrp="1"/>
          </p:cNvSpPr>
          <p:nvPr>
            <p:ph idx="1"/>
          </p:nvPr>
        </p:nvSpPr>
        <p:spPr/>
        <p:txBody>
          <a:bodyPr>
            <a:normAutofit lnSpcReduction="10000"/>
          </a:bodyPr>
          <a:lstStyle/>
          <a:p>
            <a:r>
              <a:rPr lang="fr-CA" dirty="0"/>
              <a:t>Psychiatrie clinique, Approche Bio-Psycho-Sociale, 4</a:t>
            </a:r>
            <a:r>
              <a:rPr lang="fr-CA" baseline="30000" dirty="0"/>
              <a:t>ème</a:t>
            </a:r>
            <a:r>
              <a:rPr lang="fr-CA" dirty="0"/>
              <a:t> édition, 2016, Par </a:t>
            </a:r>
            <a:r>
              <a:rPr lang="en-CA" dirty="0"/>
              <a:t>Pierre Lalonde, Georges-F Pinard.</a:t>
            </a:r>
          </a:p>
          <a:p>
            <a:r>
              <a:rPr lang="en-CA" dirty="0"/>
              <a:t>How to approach the mental state examination. </a:t>
            </a:r>
            <a:r>
              <a:rPr lang="en-CA" i="1" dirty="0"/>
              <a:t>BMJ 2017;357:j1821 </a:t>
            </a:r>
            <a:r>
              <a:rPr lang="en-CA" i="1" dirty="0" err="1"/>
              <a:t>doi</a:t>
            </a:r>
            <a:r>
              <a:rPr lang="en-CA" i="1" dirty="0"/>
              <a:t>: </a:t>
            </a:r>
            <a:r>
              <a:rPr lang="en-CA" i="1" dirty="0">
                <a:hlinkClick r:id="rId2"/>
              </a:rPr>
              <a:t>https://doi.org/10.1136/sbmj.j1821</a:t>
            </a:r>
            <a:r>
              <a:rPr lang="en-CA" i="1" dirty="0"/>
              <a:t> (</a:t>
            </a:r>
            <a:r>
              <a:rPr lang="en-CA" i="1" dirty="0" err="1"/>
              <a:t>mai</a:t>
            </a:r>
            <a:r>
              <a:rPr lang="en-CA" i="1" dirty="0"/>
              <a:t> 2017)</a:t>
            </a:r>
          </a:p>
          <a:p>
            <a:r>
              <a:rPr lang="fr-CA" i="1" dirty="0"/>
              <a:t>Des outils diagnostiques et thérapeutiques. Le Médecin du Québec. </a:t>
            </a:r>
            <a:r>
              <a:rPr lang="fr-CA" dirty="0">
                <a:hlinkClick r:id="rId3"/>
              </a:rPr>
              <a:t>https://lemedecinduquebec.org/media/323260/029-035DreRozefort0912-1-5-2.pdf</a:t>
            </a:r>
            <a:endParaRPr lang="fr-CA" dirty="0"/>
          </a:p>
          <a:p>
            <a:r>
              <a:rPr lang="fr-CA" dirty="0"/>
              <a:t>Aide mémoire dur la confidentialité. Ordre des Pharmaciens du Québec. </a:t>
            </a:r>
            <a:r>
              <a:rPr lang="fr-CA" dirty="0">
                <a:hlinkClick r:id="rId4"/>
              </a:rPr>
              <a:t>https://www.opq.org/wp content/uploads/2020/03/2207_38_fr-ca_0_aide_memoire_confidentialite_final.pdf</a:t>
            </a:r>
            <a:endParaRPr lang="fr-CA" dirty="0"/>
          </a:p>
          <a:p>
            <a:endParaRPr lang="fr-CA" dirty="0"/>
          </a:p>
          <a:p>
            <a:endParaRPr lang="fr-CA" dirty="0"/>
          </a:p>
          <a:p>
            <a:endParaRPr lang="fr-CA" dirty="0"/>
          </a:p>
        </p:txBody>
      </p:sp>
    </p:spTree>
    <p:extLst>
      <p:ext uri="{BB962C8B-B14F-4D97-AF65-F5344CB8AC3E}">
        <p14:creationId xmlns:p14="http://schemas.microsoft.com/office/powerpoint/2010/main" val="458697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9E6DB-6CA0-2134-2DA0-DE9029B406A9}"/>
              </a:ext>
            </a:extLst>
          </p:cNvPr>
          <p:cNvSpPr>
            <a:spLocks noGrp="1"/>
          </p:cNvSpPr>
          <p:nvPr>
            <p:ph type="title"/>
          </p:nvPr>
        </p:nvSpPr>
        <p:spPr/>
        <p:txBody>
          <a:bodyPr/>
          <a:lstStyle/>
          <a:p>
            <a:r>
              <a:rPr lang="en-US" dirty="0"/>
              <a:t>Loi sur la </a:t>
            </a:r>
            <a:r>
              <a:rPr lang="en-US" dirty="0" err="1"/>
              <a:t>pharmacie</a:t>
            </a:r>
            <a:endParaRPr lang="en-US" dirty="0"/>
          </a:p>
        </p:txBody>
      </p:sp>
      <p:sp>
        <p:nvSpPr>
          <p:cNvPr id="5" name="TextBox 4">
            <a:extLst>
              <a:ext uri="{FF2B5EF4-FFF2-40B4-BE49-F238E27FC236}">
                <a16:creationId xmlns:a16="http://schemas.microsoft.com/office/drawing/2014/main" id="{C44096A1-C9D9-8EB8-BB37-A8C4BAE3AF8F}"/>
              </a:ext>
            </a:extLst>
          </p:cNvPr>
          <p:cNvSpPr txBox="1"/>
          <p:nvPr/>
        </p:nvSpPr>
        <p:spPr>
          <a:xfrm>
            <a:off x="457200" y="2185326"/>
            <a:ext cx="11049000" cy="3139321"/>
          </a:xfrm>
          <a:prstGeom prst="rect">
            <a:avLst/>
          </a:prstGeom>
          <a:noFill/>
        </p:spPr>
        <p:txBody>
          <a:bodyPr wrap="square">
            <a:spAutoFit/>
          </a:bodyPr>
          <a:lstStyle/>
          <a:p>
            <a:r>
              <a:rPr lang="en-CA" sz="2400" b="0" i="0" dirty="0">
                <a:solidFill>
                  <a:srgbClr val="212529"/>
                </a:solidFill>
                <a:effectLst/>
              </a:rPr>
              <a:t>Dans le cadre de </a:t>
            </a:r>
            <a:r>
              <a:rPr lang="en-CA" sz="2400" b="0" i="0" dirty="0" err="1">
                <a:solidFill>
                  <a:srgbClr val="212529"/>
                </a:solidFill>
                <a:effectLst/>
              </a:rPr>
              <a:t>l’exercice</a:t>
            </a:r>
            <a:r>
              <a:rPr lang="en-CA" sz="2400" b="0" i="0" dirty="0">
                <a:solidFill>
                  <a:srgbClr val="212529"/>
                </a:solidFill>
                <a:effectLst/>
              </a:rPr>
              <a:t> de la </a:t>
            </a:r>
            <a:r>
              <a:rPr lang="en-CA" sz="2400" b="0" i="0" dirty="0" err="1">
                <a:solidFill>
                  <a:srgbClr val="212529"/>
                </a:solidFill>
                <a:effectLst/>
              </a:rPr>
              <a:t>pharmacie</a:t>
            </a:r>
            <a:r>
              <a:rPr lang="en-CA" sz="2400" b="0" i="0" dirty="0">
                <a:solidFill>
                  <a:srgbClr val="212529"/>
                </a:solidFill>
                <a:effectLst/>
              </a:rPr>
              <a:t>, les </a:t>
            </a:r>
            <a:r>
              <a:rPr lang="en-CA" sz="2400" b="0" i="0" dirty="0" err="1">
                <a:solidFill>
                  <a:srgbClr val="212529"/>
                </a:solidFill>
                <a:effectLst/>
              </a:rPr>
              <a:t>activités</a:t>
            </a:r>
            <a:r>
              <a:rPr lang="en-CA" sz="2400" b="0" i="0" dirty="0">
                <a:solidFill>
                  <a:srgbClr val="212529"/>
                </a:solidFill>
                <a:effectLst/>
              </a:rPr>
              <a:t> </a:t>
            </a:r>
            <a:r>
              <a:rPr lang="en-CA" sz="2400" b="0" i="0" dirty="0" err="1">
                <a:solidFill>
                  <a:srgbClr val="212529"/>
                </a:solidFill>
                <a:effectLst/>
              </a:rPr>
              <a:t>réservées</a:t>
            </a:r>
            <a:r>
              <a:rPr lang="en-CA" sz="2400" b="0" i="0" dirty="0">
                <a:solidFill>
                  <a:srgbClr val="212529"/>
                </a:solidFill>
                <a:effectLst/>
              </a:rPr>
              <a:t> au </a:t>
            </a:r>
            <a:r>
              <a:rPr lang="en-CA" sz="2400" b="0" i="0" dirty="0" err="1">
                <a:solidFill>
                  <a:srgbClr val="212529"/>
                </a:solidFill>
                <a:effectLst/>
              </a:rPr>
              <a:t>pharmacien</a:t>
            </a:r>
            <a:r>
              <a:rPr lang="en-CA" sz="2400" b="0" i="0" dirty="0">
                <a:solidFill>
                  <a:srgbClr val="212529"/>
                </a:solidFill>
                <a:effectLst/>
              </a:rPr>
              <a:t> </a:t>
            </a:r>
            <a:r>
              <a:rPr lang="en-CA" sz="2400" b="0" i="0" dirty="0" err="1">
                <a:solidFill>
                  <a:srgbClr val="212529"/>
                </a:solidFill>
                <a:effectLst/>
              </a:rPr>
              <a:t>sont</a:t>
            </a:r>
            <a:r>
              <a:rPr lang="en-CA" sz="2400" b="0" i="0" dirty="0">
                <a:solidFill>
                  <a:srgbClr val="212529"/>
                </a:solidFill>
                <a:effectLst/>
              </a:rPr>
              <a:t> les </a:t>
            </a:r>
            <a:r>
              <a:rPr lang="en-CA" sz="2400" b="0" i="0" dirty="0" err="1">
                <a:solidFill>
                  <a:srgbClr val="212529"/>
                </a:solidFill>
                <a:effectLst/>
              </a:rPr>
              <a:t>suivantes</a:t>
            </a:r>
            <a:r>
              <a:rPr lang="en-CA" sz="2400" b="0" i="0" dirty="0">
                <a:solidFill>
                  <a:srgbClr val="212529"/>
                </a:solidFill>
                <a:effectLst/>
              </a:rPr>
              <a:t>:</a:t>
            </a:r>
          </a:p>
          <a:p>
            <a:r>
              <a:rPr lang="en-CA" sz="2400" dirty="0">
                <a:solidFill>
                  <a:srgbClr val="212529"/>
                </a:solidFill>
              </a:rPr>
              <a:t>1</a:t>
            </a:r>
            <a:r>
              <a:rPr lang="en-CA" sz="2400" dirty="0"/>
              <a:t> ° </a:t>
            </a:r>
            <a:r>
              <a:rPr lang="en-CA" dirty="0" err="1"/>
              <a:t>émettre</a:t>
            </a:r>
            <a:r>
              <a:rPr lang="en-CA" dirty="0"/>
              <a:t> opinion </a:t>
            </a:r>
            <a:r>
              <a:rPr lang="en-CA" dirty="0" err="1"/>
              <a:t>pharmaceutique</a:t>
            </a:r>
            <a:endParaRPr lang="en-CA" dirty="0">
              <a:solidFill>
                <a:srgbClr val="212529"/>
              </a:solidFill>
            </a:endParaRPr>
          </a:p>
          <a:p>
            <a:r>
              <a:rPr lang="en-CA" sz="2400" dirty="0"/>
              <a:t>1.1°  </a:t>
            </a:r>
            <a:r>
              <a:rPr lang="en-CA" sz="2400" b="1" dirty="0" err="1"/>
              <a:t>évaluer</a:t>
            </a:r>
            <a:r>
              <a:rPr lang="en-CA" sz="2400" b="1" dirty="0"/>
              <a:t> la condition physique et </a:t>
            </a:r>
            <a:r>
              <a:rPr lang="en-CA" sz="2400" b="1" dirty="0" err="1"/>
              <a:t>mentale</a:t>
            </a:r>
            <a:r>
              <a:rPr lang="en-CA" sz="2400" b="1" dirty="0"/>
              <a:t> </a:t>
            </a:r>
            <a:r>
              <a:rPr lang="en-CA" sz="2400" b="1" dirty="0" err="1"/>
              <a:t>d’une</a:t>
            </a:r>
            <a:r>
              <a:rPr lang="en-CA" sz="2400" b="1" dirty="0"/>
              <a:t> </a:t>
            </a:r>
            <a:r>
              <a:rPr lang="en-CA" sz="2400" b="1" dirty="0" err="1"/>
              <a:t>personne</a:t>
            </a:r>
            <a:r>
              <a:rPr lang="en-CA" sz="2400" b="1" dirty="0"/>
              <a:t> </a:t>
            </a:r>
            <a:r>
              <a:rPr lang="en-CA" sz="2400" dirty="0"/>
              <a:t>dans le but </a:t>
            </a:r>
            <a:r>
              <a:rPr lang="en-CA" sz="2400" dirty="0" err="1"/>
              <a:t>d’assurer</a:t>
            </a:r>
            <a:r>
              <a:rPr lang="en-CA" sz="2400" dirty="0"/>
              <a:t> </a:t>
            </a:r>
            <a:r>
              <a:rPr lang="en-CA" sz="2400" dirty="0" err="1"/>
              <a:t>l’usage</a:t>
            </a:r>
            <a:r>
              <a:rPr lang="en-CA" sz="2400" dirty="0"/>
              <a:t> </a:t>
            </a:r>
            <a:r>
              <a:rPr lang="en-CA" sz="2400" dirty="0" err="1"/>
              <a:t>approprié</a:t>
            </a:r>
            <a:r>
              <a:rPr lang="en-CA" sz="2400" dirty="0"/>
              <a:t> des </a:t>
            </a:r>
            <a:r>
              <a:rPr lang="en-CA" sz="2400" dirty="0" err="1"/>
              <a:t>médicaments</a:t>
            </a:r>
            <a:r>
              <a:rPr lang="en-CA" sz="2400" dirty="0"/>
              <a:t>;</a:t>
            </a:r>
            <a:br>
              <a:rPr lang="en-CA" sz="2400" dirty="0"/>
            </a:br>
            <a:r>
              <a:rPr lang="en-CA" dirty="0"/>
              <a:t>4°  </a:t>
            </a:r>
            <a:r>
              <a:rPr lang="en-CA" dirty="0" err="1"/>
              <a:t>surveiller</a:t>
            </a:r>
            <a:r>
              <a:rPr lang="en-CA" dirty="0"/>
              <a:t> la </a:t>
            </a:r>
            <a:r>
              <a:rPr lang="en-CA" dirty="0" err="1"/>
              <a:t>thérapie</a:t>
            </a:r>
            <a:r>
              <a:rPr lang="en-CA" dirty="0"/>
              <a:t> </a:t>
            </a:r>
            <a:r>
              <a:rPr lang="en-CA" dirty="0" err="1"/>
              <a:t>médicamenteuse</a:t>
            </a:r>
            <a:r>
              <a:rPr lang="en-CA" dirty="0"/>
              <a:t>;</a:t>
            </a:r>
          </a:p>
          <a:p>
            <a:r>
              <a:rPr lang="en-CA" dirty="0"/>
              <a:t>6°  prolonger </a:t>
            </a:r>
            <a:r>
              <a:rPr lang="en-CA" dirty="0" err="1"/>
              <a:t>une</a:t>
            </a:r>
            <a:r>
              <a:rPr lang="en-CA" dirty="0"/>
              <a:t> ordonnance </a:t>
            </a:r>
            <a:r>
              <a:rPr lang="en-CA" dirty="0" err="1"/>
              <a:t>afin</a:t>
            </a:r>
            <a:r>
              <a:rPr lang="en-CA" dirty="0"/>
              <a:t> </a:t>
            </a:r>
            <a:r>
              <a:rPr lang="en-CA" dirty="0" err="1"/>
              <a:t>que</a:t>
            </a:r>
            <a:r>
              <a:rPr lang="en-CA" dirty="0"/>
              <a:t> le </a:t>
            </a:r>
            <a:r>
              <a:rPr lang="en-CA" dirty="0" err="1"/>
              <a:t>traitement</a:t>
            </a:r>
            <a:r>
              <a:rPr lang="en-CA" dirty="0"/>
              <a:t> </a:t>
            </a:r>
            <a:r>
              <a:rPr lang="en-CA" dirty="0" err="1"/>
              <a:t>prescrit</a:t>
            </a:r>
            <a:r>
              <a:rPr lang="en-CA" dirty="0"/>
              <a:t> à un patient ne </a:t>
            </a:r>
            <a:r>
              <a:rPr lang="en-CA" dirty="0" err="1"/>
              <a:t>soit</a:t>
            </a:r>
            <a:r>
              <a:rPr lang="en-CA" dirty="0"/>
              <a:t> pas </a:t>
            </a:r>
            <a:r>
              <a:rPr lang="en-CA" dirty="0" err="1"/>
              <a:t>interrompu</a:t>
            </a:r>
            <a:r>
              <a:rPr lang="en-CA" dirty="0"/>
              <a:t>;</a:t>
            </a:r>
          </a:p>
          <a:p>
            <a:r>
              <a:rPr lang="en-CA" dirty="0"/>
              <a:t>7°  </a:t>
            </a:r>
            <a:r>
              <a:rPr lang="en-CA" dirty="0" err="1"/>
              <a:t>amorcer</a:t>
            </a:r>
            <a:r>
              <a:rPr lang="en-CA" dirty="0"/>
              <a:t>, </a:t>
            </a:r>
            <a:r>
              <a:rPr lang="en-CA" dirty="0" err="1"/>
              <a:t>ajuster</a:t>
            </a:r>
            <a:r>
              <a:rPr lang="en-CA" dirty="0"/>
              <a:t> </a:t>
            </a:r>
            <a:r>
              <a:rPr lang="en-CA" dirty="0" err="1"/>
              <a:t>ou</a:t>
            </a:r>
            <a:r>
              <a:rPr lang="en-CA" dirty="0"/>
              <a:t> cesser la </a:t>
            </a:r>
            <a:r>
              <a:rPr lang="en-CA" dirty="0" err="1"/>
              <a:t>thérapie</a:t>
            </a:r>
            <a:r>
              <a:rPr lang="en-CA" dirty="0"/>
              <a:t> </a:t>
            </a:r>
            <a:r>
              <a:rPr lang="en-CA" dirty="0" err="1"/>
              <a:t>médicamenteuse</a:t>
            </a:r>
            <a:r>
              <a:rPr lang="en-CA" dirty="0"/>
              <a:t> d’un patient;</a:t>
            </a:r>
          </a:p>
          <a:p>
            <a:endParaRPr lang="en-US" sz="2400" dirty="0"/>
          </a:p>
        </p:txBody>
      </p:sp>
      <p:sp>
        <p:nvSpPr>
          <p:cNvPr id="6" name="Organigramme : Stockage à accès séquentiel 6">
            <a:extLst>
              <a:ext uri="{FF2B5EF4-FFF2-40B4-BE49-F238E27FC236}">
                <a16:creationId xmlns:a16="http://schemas.microsoft.com/office/drawing/2014/main" id="{B037E5B9-FCD4-1856-98D7-3A6109E901A3}"/>
              </a:ext>
            </a:extLst>
          </p:cNvPr>
          <p:cNvSpPr/>
          <p:nvPr/>
        </p:nvSpPr>
        <p:spPr>
          <a:xfrm>
            <a:off x="9165298" y="4606272"/>
            <a:ext cx="1072794" cy="995374"/>
          </a:xfrm>
          <a:prstGeom prst="flowChartMagneticTap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pic>
        <p:nvPicPr>
          <p:cNvPr id="7" name="Graphique 5" descr="School boy contour">
            <a:extLst>
              <a:ext uri="{FF2B5EF4-FFF2-40B4-BE49-F238E27FC236}">
                <a16:creationId xmlns:a16="http://schemas.microsoft.com/office/drawing/2014/main" id="{60D9C769-14CD-A7B2-C001-A8C97E1D56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52342" y="4710417"/>
            <a:ext cx="1782458" cy="1782458"/>
          </a:xfrm>
          <a:prstGeom prst="rect">
            <a:avLst/>
          </a:prstGeom>
        </p:spPr>
      </p:pic>
      <p:sp>
        <p:nvSpPr>
          <p:cNvPr id="8" name="Organigramme : Stockage interne 3">
            <a:extLst>
              <a:ext uri="{FF2B5EF4-FFF2-40B4-BE49-F238E27FC236}">
                <a16:creationId xmlns:a16="http://schemas.microsoft.com/office/drawing/2014/main" id="{2F5E5527-F3C3-904F-9D55-02BCE733D80A}"/>
              </a:ext>
            </a:extLst>
          </p:cNvPr>
          <p:cNvSpPr/>
          <p:nvPr/>
        </p:nvSpPr>
        <p:spPr>
          <a:xfrm>
            <a:off x="9666591" y="5747584"/>
            <a:ext cx="571501" cy="815975"/>
          </a:xfrm>
          <a:prstGeom prst="flowChartInternalStorag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pic>
        <p:nvPicPr>
          <p:cNvPr id="9" name="Picture 8">
            <a:extLst>
              <a:ext uri="{FF2B5EF4-FFF2-40B4-BE49-F238E27FC236}">
                <a16:creationId xmlns:a16="http://schemas.microsoft.com/office/drawing/2014/main" id="{3B2AC282-5E63-B72B-264B-6BCB98E5E3FF}"/>
              </a:ext>
            </a:extLst>
          </p:cNvPr>
          <p:cNvPicPr>
            <a:picLocks noChangeAspect="1"/>
          </p:cNvPicPr>
          <p:nvPr/>
        </p:nvPicPr>
        <p:blipFill>
          <a:blip r:embed="rId4"/>
          <a:stretch>
            <a:fillRect/>
          </a:stretch>
        </p:blipFill>
        <p:spPr>
          <a:xfrm>
            <a:off x="10417829" y="39688"/>
            <a:ext cx="1630013" cy="1651000"/>
          </a:xfrm>
          <a:prstGeom prst="rect">
            <a:avLst/>
          </a:prstGeom>
        </p:spPr>
      </p:pic>
    </p:spTree>
    <p:extLst>
      <p:ext uri="{BB962C8B-B14F-4D97-AF65-F5344CB8AC3E}">
        <p14:creationId xmlns:p14="http://schemas.microsoft.com/office/powerpoint/2010/main" val="10499935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80FA-7A3D-7283-8499-4D11454DB078}"/>
              </a:ext>
            </a:extLst>
          </p:cNvPr>
          <p:cNvSpPr>
            <a:spLocks noGrp="1"/>
          </p:cNvSpPr>
          <p:nvPr>
            <p:ph type="title"/>
          </p:nvPr>
        </p:nvSpPr>
        <p:spPr/>
        <p:txBody>
          <a:bodyPr/>
          <a:lstStyle/>
          <a:p>
            <a:r>
              <a:rPr lang="en-US" dirty="0" err="1"/>
              <a:t>Références</a:t>
            </a:r>
            <a:r>
              <a:rPr lang="en-US" dirty="0"/>
              <a:t> </a:t>
            </a:r>
          </a:p>
        </p:txBody>
      </p:sp>
      <p:sp>
        <p:nvSpPr>
          <p:cNvPr id="3" name="Content Placeholder 2">
            <a:extLst>
              <a:ext uri="{FF2B5EF4-FFF2-40B4-BE49-F238E27FC236}">
                <a16:creationId xmlns:a16="http://schemas.microsoft.com/office/drawing/2014/main" id="{96D20A3C-70E0-42F8-6554-0D9AD98DEECD}"/>
              </a:ext>
            </a:extLst>
          </p:cNvPr>
          <p:cNvSpPr>
            <a:spLocks noGrp="1"/>
          </p:cNvSpPr>
          <p:nvPr>
            <p:ph idx="1"/>
          </p:nvPr>
        </p:nvSpPr>
        <p:spPr/>
        <p:txBody>
          <a:bodyPr>
            <a:normAutofit fontScale="85000" lnSpcReduction="20000"/>
          </a:bodyPr>
          <a:lstStyle/>
          <a:p>
            <a:r>
              <a:rPr lang="en-CA" dirty="0"/>
              <a:t>Lam RW, Kennedy SH, Adams C, </a:t>
            </a:r>
            <a:r>
              <a:rPr lang="en-CA" dirty="0" err="1"/>
              <a:t>Bahji</a:t>
            </a:r>
            <a:r>
              <a:rPr lang="en-CA" dirty="0"/>
              <a:t> A, Beaulieu S, Bhat V, et al. Canadian Network for Mood and Anxiety Treatments (CANMAT) 2023 Update on Clinical Guidelines for Management of Major Depressive Disorder in Adults: Réseau </a:t>
            </a:r>
            <a:r>
              <a:rPr lang="en-CA" dirty="0" err="1"/>
              <a:t>canadien</a:t>
            </a:r>
            <a:r>
              <a:rPr lang="en-CA" dirty="0"/>
              <a:t> pour les </a:t>
            </a:r>
            <a:r>
              <a:rPr lang="en-CA" dirty="0" err="1"/>
              <a:t>traitements</a:t>
            </a:r>
            <a:r>
              <a:rPr lang="en-CA" dirty="0"/>
              <a:t> de </a:t>
            </a:r>
            <a:r>
              <a:rPr lang="en-CA" dirty="0" err="1"/>
              <a:t>l’humeur</a:t>
            </a:r>
            <a:r>
              <a:rPr lang="en-CA" dirty="0"/>
              <a:t> et de </a:t>
            </a:r>
            <a:r>
              <a:rPr lang="en-CA" dirty="0" err="1"/>
              <a:t>l’anxiété</a:t>
            </a:r>
            <a:r>
              <a:rPr lang="en-CA" dirty="0"/>
              <a:t> (CANMAT) 2023 : Mise à jour des </a:t>
            </a:r>
            <a:r>
              <a:rPr lang="en-CA" dirty="0" err="1"/>
              <a:t>lignes</a:t>
            </a:r>
            <a:r>
              <a:rPr lang="en-CA" dirty="0"/>
              <a:t> directrices </a:t>
            </a:r>
            <a:r>
              <a:rPr lang="en-CA" dirty="0" err="1"/>
              <a:t>cliniques</a:t>
            </a:r>
            <a:r>
              <a:rPr lang="en-CA" dirty="0"/>
              <a:t> pour la prise </a:t>
            </a:r>
            <a:r>
              <a:rPr lang="en-CA" dirty="0" err="1"/>
              <a:t>en</a:t>
            </a:r>
            <a:r>
              <a:rPr lang="en-CA" dirty="0"/>
              <a:t> charge du trouble </a:t>
            </a:r>
            <a:r>
              <a:rPr lang="en-CA" dirty="0" err="1"/>
              <a:t>dépressif</a:t>
            </a:r>
            <a:r>
              <a:rPr lang="en-CA" dirty="0"/>
              <a:t> </a:t>
            </a:r>
            <a:r>
              <a:rPr lang="en-CA" dirty="0" err="1"/>
              <a:t>majeur</a:t>
            </a:r>
            <a:r>
              <a:rPr lang="en-CA" dirty="0"/>
              <a:t> chez les </a:t>
            </a:r>
            <a:r>
              <a:rPr lang="en-CA" dirty="0" err="1"/>
              <a:t>adultes</a:t>
            </a:r>
            <a:r>
              <a:rPr lang="en-CA" dirty="0"/>
              <a:t>. Can J Psychiatry. sept 2024;69(9):641-87.</a:t>
            </a:r>
          </a:p>
          <a:p>
            <a:r>
              <a:rPr lang="en-US" dirty="0"/>
              <a:t>https://</a:t>
            </a:r>
            <a:r>
              <a:rPr lang="en-US" dirty="0" err="1"/>
              <a:t>www.inesss.qc.ca</a:t>
            </a:r>
            <a:r>
              <a:rPr lang="en-US" dirty="0"/>
              <a:t>/</a:t>
            </a:r>
            <a:r>
              <a:rPr lang="en-US" dirty="0" err="1"/>
              <a:t>fileadmin</a:t>
            </a:r>
            <a:r>
              <a:rPr lang="en-US" dirty="0"/>
              <a:t>/doc/INESSS/</a:t>
            </a:r>
            <a:r>
              <a:rPr lang="en-US" dirty="0" err="1"/>
              <a:t>Ordonnances_collectives</a:t>
            </a:r>
            <a:r>
              <a:rPr lang="en-US" dirty="0"/>
              <a:t>/</a:t>
            </a:r>
            <a:r>
              <a:rPr lang="en-US" dirty="0" err="1"/>
              <a:t>Trouble_depressif</a:t>
            </a:r>
            <a:r>
              <a:rPr lang="en-US" dirty="0"/>
              <a:t>/INESSS-</a:t>
            </a:r>
            <a:r>
              <a:rPr lang="en-US" dirty="0" err="1"/>
              <a:t>Protocole</a:t>
            </a:r>
            <a:r>
              <a:rPr lang="en-US" dirty="0"/>
              <a:t>-medical-</a:t>
            </a:r>
            <a:r>
              <a:rPr lang="en-US" dirty="0" err="1"/>
              <a:t>antidepresseurs.pdf</a:t>
            </a:r>
            <a:endParaRPr lang="en-US" dirty="0"/>
          </a:p>
          <a:p>
            <a:r>
              <a:rPr lang="en-US" dirty="0" err="1"/>
              <a:t>Lignes</a:t>
            </a:r>
            <a:r>
              <a:rPr lang="en-US" dirty="0"/>
              <a:t> directrices CADDRA </a:t>
            </a:r>
            <a:r>
              <a:rPr lang="en-US" dirty="0">
                <a:hlinkClick r:id="rId2"/>
              </a:rPr>
              <a:t>https://www.caddra.ca/</a:t>
            </a:r>
            <a:endParaRPr lang="en-US" dirty="0"/>
          </a:p>
          <a:p>
            <a:r>
              <a:rPr lang="en-CA" dirty="0"/>
              <a:t>Adler, L. A., Faraone, S. V., </a:t>
            </a:r>
            <a:r>
              <a:rPr lang="en-CA" dirty="0" err="1"/>
              <a:t>Sarocco</a:t>
            </a:r>
            <a:r>
              <a:rPr lang="en-CA" dirty="0"/>
              <a:t>, P., Atkins, N., &amp; Khachatryan, A. (2019). Establishing US norms for the Adult ADHD Self-Report Scale (ASRS-v1.1) and characterising symptom burden among adults with self-reported ADHD. International Journal of Clinical Practice, 73(1), e13260. </a:t>
            </a:r>
            <a:r>
              <a:rPr lang="en-CA" dirty="0">
                <a:hlinkClick r:id="rId3"/>
              </a:rPr>
              <a:t>https://doi.org/10.1111/ijcp.13260</a:t>
            </a:r>
            <a:endParaRPr lang="en-US" dirty="0"/>
          </a:p>
        </p:txBody>
      </p:sp>
    </p:spTree>
    <p:extLst>
      <p:ext uri="{BB962C8B-B14F-4D97-AF65-F5344CB8AC3E}">
        <p14:creationId xmlns:p14="http://schemas.microsoft.com/office/powerpoint/2010/main" val="29614756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301EA-8422-0D08-E0E2-CB48C9633309}"/>
              </a:ext>
            </a:extLst>
          </p:cNvPr>
          <p:cNvSpPr>
            <a:spLocks noGrp="1"/>
          </p:cNvSpPr>
          <p:nvPr>
            <p:ph type="title"/>
          </p:nvPr>
        </p:nvSpPr>
        <p:spPr/>
        <p:txBody>
          <a:bodyPr/>
          <a:lstStyle/>
          <a:p>
            <a:r>
              <a:rPr lang="fr-CA" dirty="0"/>
              <a:t>Références</a:t>
            </a:r>
            <a:endParaRPr lang="en-US" dirty="0"/>
          </a:p>
        </p:txBody>
      </p:sp>
      <p:sp>
        <p:nvSpPr>
          <p:cNvPr id="3" name="Content Placeholder 2">
            <a:extLst>
              <a:ext uri="{FF2B5EF4-FFF2-40B4-BE49-F238E27FC236}">
                <a16:creationId xmlns:a16="http://schemas.microsoft.com/office/drawing/2014/main" id="{3FC5865B-340A-A2A8-2962-06812F9F762A}"/>
              </a:ext>
            </a:extLst>
          </p:cNvPr>
          <p:cNvSpPr>
            <a:spLocks noGrp="1"/>
          </p:cNvSpPr>
          <p:nvPr>
            <p:ph idx="1"/>
          </p:nvPr>
        </p:nvSpPr>
        <p:spPr/>
        <p:txBody>
          <a:bodyPr/>
          <a:lstStyle/>
          <a:p>
            <a:pPr marL="0" indent="0">
              <a:buNone/>
            </a:pPr>
            <a:endParaRPr lang="en-US" dirty="0">
              <a:hlinkClick r:id="rId2"/>
            </a:endParaRPr>
          </a:p>
          <a:p>
            <a:r>
              <a:rPr lang="en-CA" dirty="0" err="1"/>
              <a:t>PsychEd</a:t>
            </a:r>
            <a:r>
              <a:rPr lang="en-CA" dirty="0"/>
              <a:t> Podcast Episode 50: The Mental Status Examination. </a:t>
            </a:r>
            <a:r>
              <a:rPr lang="en-CA" dirty="0">
                <a:hlinkClick r:id="rId3"/>
              </a:rPr>
              <a:t>https://www.psychedpodcast.org/blog/mse</a:t>
            </a:r>
            <a:endParaRPr lang="en-CA" sz="2400" dirty="0"/>
          </a:p>
          <a:p>
            <a:r>
              <a:rPr lang="fr-CA" sz="2200" dirty="0"/>
              <a:t>Grille examen mental: </a:t>
            </a:r>
            <a:r>
              <a:rPr lang="fr-CA" sz="2200" dirty="0">
                <a:hlinkClick r:id="rId4"/>
              </a:rPr>
              <a:t>https://aqiism.org/wp-content/uploads/2018/11/Examen-mental-Pr%C3%A9vention-suicide-AQIISM.pdf</a:t>
            </a:r>
            <a:endParaRPr lang="fr-CA" sz="2200" dirty="0"/>
          </a:p>
          <a:p>
            <a:r>
              <a:rPr lang="fr-CA" sz="2200" dirty="0"/>
              <a:t>https://</a:t>
            </a:r>
            <a:r>
              <a:rPr lang="fr-CA" sz="2200" dirty="0" err="1"/>
              <a:t>www.ciusss-capitalenationale.gouv.qc.ca</a:t>
            </a:r>
            <a:r>
              <a:rPr lang="fr-CA" sz="2200" dirty="0"/>
              <a:t>/sites/d8/files/docs/</a:t>
            </a:r>
            <a:r>
              <a:rPr lang="fr-CA" sz="2200" dirty="0" err="1"/>
              <a:t>Aproposdenous</a:t>
            </a:r>
            <a:r>
              <a:rPr lang="fr-CA" sz="2200" dirty="0"/>
              <a:t>/Publications/GRILLE-AIDE-</a:t>
            </a:r>
            <a:r>
              <a:rPr lang="fr-CA" sz="2200" dirty="0" err="1"/>
              <a:t>MEMOIRE_VF.pdf</a:t>
            </a:r>
            <a:endParaRPr lang="fr-CA" sz="2200" dirty="0"/>
          </a:p>
          <a:p>
            <a:endParaRPr lang="en-CA" dirty="0"/>
          </a:p>
          <a:p>
            <a:endParaRPr lang="en-CA" dirty="0"/>
          </a:p>
          <a:p>
            <a:endParaRPr lang="en-US" dirty="0"/>
          </a:p>
        </p:txBody>
      </p:sp>
    </p:spTree>
    <p:extLst>
      <p:ext uri="{BB962C8B-B14F-4D97-AF65-F5344CB8AC3E}">
        <p14:creationId xmlns:p14="http://schemas.microsoft.com/office/powerpoint/2010/main" val="1265261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35261</TotalTime>
  <Words>8916</Words>
  <Application>Microsoft Macintosh PowerPoint</Application>
  <PresentationFormat>Grand écran</PresentationFormat>
  <Paragraphs>959</Paragraphs>
  <Slides>91</Slides>
  <Notes>41</Notes>
  <HiddenSlides>0</HiddenSlides>
  <MMClips>0</MMClips>
  <ScaleCrop>false</ScaleCrop>
  <HeadingPairs>
    <vt:vector size="8" baseType="variant">
      <vt:variant>
        <vt:lpstr>Polices utilisées</vt:lpstr>
      </vt:variant>
      <vt:variant>
        <vt:i4>10</vt:i4>
      </vt:variant>
      <vt:variant>
        <vt:lpstr>Thème</vt:lpstr>
      </vt:variant>
      <vt:variant>
        <vt:i4>1</vt:i4>
      </vt:variant>
      <vt:variant>
        <vt:lpstr>Serveurs OLE incorporés</vt:lpstr>
      </vt:variant>
      <vt:variant>
        <vt:i4>1</vt:i4>
      </vt:variant>
      <vt:variant>
        <vt:lpstr>Titres des diapositives</vt:lpstr>
      </vt:variant>
      <vt:variant>
        <vt:i4>91</vt:i4>
      </vt:variant>
    </vt:vector>
  </HeadingPairs>
  <TitlesOfParts>
    <vt:vector size="103" baseType="lpstr">
      <vt:lpstr>Aptos</vt:lpstr>
      <vt:lpstr>Arial</vt:lpstr>
      <vt:lpstr>ArialMT</vt:lpstr>
      <vt:lpstr>Calibri</vt:lpstr>
      <vt:lpstr>Calibri Light</vt:lpstr>
      <vt:lpstr>Courier New</vt:lpstr>
      <vt:lpstr>GillSansMT</vt:lpstr>
      <vt:lpstr>Google Sans</vt:lpstr>
      <vt:lpstr>Roboto Light</vt:lpstr>
      <vt:lpstr>Wingdings</vt:lpstr>
      <vt:lpstr>Office 2013 - 2022 Theme</vt:lpstr>
      <vt:lpstr>Document</vt:lpstr>
      <vt:lpstr>Et si on écoutait autrement ? Initiation à l’évaluation de la condition mentale et échelles cliniques en psychiatrie</vt:lpstr>
      <vt:lpstr>Conflit d’intérêt à déclarer </vt:lpstr>
      <vt:lpstr>Objectifs de la présentation</vt:lpstr>
      <vt:lpstr>Question 1</vt:lpstr>
      <vt:lpstr>Question 2 </vt:lpstr>
      <vt:lpstr>Question 3</vt:lpstr>
      <vt:lpstr>Question 4 </vt:lpstr>
      <vt:lpstr>Évaluation de la condition mentale</vt:lpstr>
      <vt:lpstr>Loi sur la pharmacie</vt:lpstr>
      <vt:lpstr>Quelques études recentes</vt:lpstr>
      <vt:lpstr>Présentation PowerPoint</vt:lpstr>
      <vt:lpstr>Présentation PowerPoint</vt:lpstr>
      <vt:lpstr>Série Empathie </vt:lpstr>
      <vt:lpstr>Évaluation de la condition mentale</vt:lpstr>
      <vt:lpstr>Information collatérale et confidentialité</vt:lpstr>
      <vt:lpstr>Exemple formulaire de consentement général</vt:lpstr>
      <vt:lpstr>Mise en situations…</vt:lpstr>
      <vt:lpstr>Établir et maintenir une alliance thérapeutique</vt:lpstr>
      <vt:lpstr>Techniques d’entrevue</vt:lpstr>
      <vt:lpstr>Attitude du clinicien</vt:lpstr>
      <vt:lpstr>Validation </vt:lpstr>
      <vt:lpstr>Échelles cliniques</vt:lpstr>
      <vt:lpstr>L’examen mental – Généralités </vt:lpstr>
      <vt:lpstr>Examen mental </vt:lpstr>
      <vt:lpstr>Examen mental </vt:lpstr>
      <vt:lpstr> L’examen mental – Un processus  </vt:lpstr>
      <vt:lpstr> L’examen mental – Un processus  </vt:lpstr>
      <vt:lpstr>L’examen mental – Contexte et culture</vt:lpstr>
      <vt:lpstr>Savez-vous faire un examen mental ? En lire un ?  Dépister une hypomanie chez patient nouveau? </vt:lpstr>
      <vt:lpstr>Présentation PowerPoint</vt:lpstr>
      <vt:lpstr>Trucs sur l’examen mental </vt:lpstr>
      <vt:lpstr>Composantes de l’évaluation de la condition mentale</vt:lpstr>
      <vt:lpstr>Apparence générale</vt:lpstr>
      <vt:lpstr>Apparence générale - terminologie</vt:lpstr>
      <vt:lpstr>Examen mental – Nicolas Dugré </vt:lpstr>
      <vt:lpstr>Comportement, attitude, fiabilité</vt:lpstr>
      <vt:lpstr>Comportement</vt:lpstr>
      <vt:lpstr>Comportement et attitude - Terminologie</vt:lpstr>
      <vt:lpstr>Activité psychomotrice</vt:lpstr>
      <vt:lpstr>Discours</vt:lpstr>
      <vt:lpstr>Activité psychomotrice - terminologie</vt:lpstr>
      <vt:lpstr>Examen mental –Nicolas Dugré </vt:lpstr>
      <vt:lpstr>Humeur</vt:lpstr>
      <vt:lpstr>Affect</vt:lpstr>
      <vt:lpstr>Examen mental –Nicolas Dugré </vt:lpstr>
      <vt:lpstr>Pensée - cours</vt:lpstr>
      <vt:lpstr>Pensée - forme</vt:lpstr>
      <vt:lpstr>Pensée: cours et forme - Terminologie </vt:lpstr>
      <vt:lpstr>Pensée - contenu</vt:lpstr>
      <vt:lpstr>Pensée - contenu </vt:lpstr>
      <vt:lpstr>Examen mental –Nicolas Dugré </vt:lpstr>
      <vt:lpstr>Perception</vt:lpstr>
      <vt:lpstr>Examen mental –Nicolas Dugré </vt:lpstr>
      <vt:lpstr>Fonctions mentales supérieures</vt:lpstr>
      <vt:lpstr>Fonctions cognitives: MMSE</vt:lpstr>
      <vt:lpstr>Fonctions cognitives: MoCA</vt:lpstr>
      <vt:lpstr>Jugement et autocritique</vt:lpstr>
      <vt:lpstr>Examen mental –Nicolas Dugré </vt:lpstr>
      <vt:lpstr>Ex en pédopsy</vt:lpstr>
      <vt:lpstr>Échelles cliniques de psychiatrie en pharmacie d’officine</vt:lpstr>
      <vt:lpstr>Patient Health Questionnaire 9 pour dépression  (Etat dépressif caractérisé EDC)</vt:lpstr>
      <vt:lpstr>PHQ-9</vt:lpstr>
      <vt:lpstr>PHQ-9</vt:lpstr>
      <vt:lpstr>Instructions PHQ-9</vt:lpstr>
      <vt:lpstr>PHQ-9</vt:lpstr>
      <vt:lpstr>Objectifs de traitement EDC</vt:lpstr>
      <vt:lpstr>Dépistage depression PHQ2 </vt:lpstr>
      <vt:lpstr>TDAH Évaluation  : pas pour suivi rx</vt:lpstr>
      <vt:lpstr>Outils TDAH </vt:lpstr>
      <vt:lpstr>SUIVI EFFICACITÉ </vt:lpstr>
      <vt:lpstr>Présentation PowerPoint</vt:lpstr>
      <vt:lpstr>Présentation PowerPoint</vt:lpstr>
      <vt:lpstr>Présentation PowerPoint</vt:lpstr>
      <vt:lpstr>GAD 7:  Generalised anxiety disorder Tr anxieux généralisé</vt:lpstr>
      <vt:lpstr>Présentation PowerPoint</vt:lpstr>
      <vt:lpstr>CGI : clinician global impression    + Clinical global improvement</vt:lpstr>
      <vt:lpstr>CGI sévérité</vt:lpstr>
      <vt:lpstr>CGI amélioration</vt:lpstr>
      <vt:lpstr>CGI index thérapeutique</vt:lpstr>
      <vt:lpstr>CGI index thérapeutique</vt:lpstr>
      <vt:lpstr>Echelle dépression enfant</vt:lpstr>
      <vt:lpstr>RCADS25</vt:lpstr>
      <vt:lpstr>Échelles en pédopsychiatrie</vt:lpstr>
      <vt:lpstr>Question 1</vt:lpstr>
      <vt:lpstr>Question 2 </vt:lpstr>
      <vt:lpstr>Question 3</vt:lpstr>
      <vt:lpstr>Question 4 </vt:lpstr>
      <vt:lpstr>En résumé</vt:lpstr>
      <vt:lpstr>Références</vt:lpstr>
      <vt:lpstr>Références </vt:lpstr>
      <vt:lpstr>Références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Initiation à l’évaluation systématique de la condition mentale</dc:title>
  <dc:creator>Lisa Abou</dc:creator>
  <cp:lastModifiedBy>Nirvishi Jawaheer</cp:lastModifiedBy>
  <cp:revision>54</cp:revision>
  <dcterms:created xsi:type="dcterms:W3CDTF">2024-03-12T17:21:51Z</dcterms:created>
  <dcterms:modified xsi:type="dcterms:W3CDTF">2026-03-14T10:22:39Z</dcterms:modified>
</cp:coreProperties>
</file>